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50" r:id="rId2"/>
    <p:sldId id="372" r:id="rId3"/>
    <p:sldId id="405" r:id="rId4"/>
    <p:sldId id="403" r:id="rId5"/>
    <p:sldId id="402" r:id="rId6"/>
    <p:sldId id="404" r:id="rId7"/>
    <p:sldId id="400" r:id="rId8"/>
    <p:sldId id="407" r:id="rId9"/>
    <p:sldId id="406" r:id="rId10"/>
  </p:sldIdLst>
  <p:sldSz cx="12192000" cy="6858000"/>
  <p:notesSz cx="6858000" cy="99456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4" userDrawn="1">
          <p15:clr>
            <a:srgbClr val="A4A3A4"/>
          </p15:clr>
        </p15:guide>
        <p15:guide id="2" pos="1134" userDrawn="1">
          <p15:clr>
            <a:srgbClr val="A4A3A4"/>
          </p15:clr>
        </p15:guide>
        <p15:guide id="3" orient="horz" pos="10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  <a:srgbClr val="005392"/>
    <a:srgbClr val="FFFFFF"/>
    <a:srgbClr val="31859C"/>
    <a:srgbClr val="76933E"/>
    <a:srgbClr val="215968"/>
    <a:srgbClr val="376092"/>
    <a:srgbClr val="A90391"/>
    <a:srgbClr val="FA06D7"/>
    <a:srgbClr val="C3D6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040" autoAdjust="0"/>
    <p:restoredTop sz="94660"/>
  </p:normalViewPr>
  <p:slideViewPr>
    <p:cSldViewPr snapToGrid="0">
      <p:cViewPr>
        <p:scale>
          <a:sx n="64" d="100"/>
          <a:sy n="64" d="100"/>
        </p:scale>
        <p:origin x="944" y="1136"/>
      </p:cViewPr>
      <p:guideLst>
        <p:guide orient="horz" pos="534"/>
        <p:guide pos="1134"/>
        <p:guide orient="horz" pos="10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72393" cy="499285"/>
          </a:xfrm>
          <a:prstGeom prst="rect">
            <a:avLst/>
          </a:prstGeom>
        </p:spPr>
        <p:txBody>
          <a:bodyPr vert="horz" lIns="92518" tIns="46259" rIns="92518" bIns="4625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3991" y="0"/>
            <a:ext cx="2972392" cy="499285"/>
          </a:xfrm>
          <a:prstGeom prst="rect">
            <a:avLst/>
          </a:prstGeom>
        </p:spPr>
        <p:txBody>
          <a:bodyPr vert="horz" lIns="92518" tIns="46259" rIns="92518" bIns="46259" rtlCol="0"/>
          <a:lstStyle>
            <a:lvl1pPr algn="r">
              <a:defRPr sz="1200"/>
            </a:lvl1pPr>
          </a:lstStyle>
          <a:p>
            <a:fld id="{433B17AA-6003-4ACC-AE19-2F3206E12CC5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18" tIns="46259" rIns="92518" bIns="4625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318" y="4786413"/>
            <a:ext cx="5487370" cy="3915864"/>
          </a:xfrm>
          <a:prstGeom prst="rect">
            <a:avLst/>
          </a:prstGeom>
        </p:spPr>
        <p:txBody>
          <a:bodyPr vert="horz" lIns="92518" tIns="46259" rIns="92518" bIns="46259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" y="9446405"/>
            <a:ext cx="2972393" cy="499285"/>
          </a:xfrm>
          <a:prstGeom prst="rect">
            <a:avLst/>
          </a:prstGeom>
        </p:spPr>
        <p:txBody>
          <a:bodyPr vert="horz" lIns="92518" tIns="46259" rIns="92518" bIns="4625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3991" y="9446405"/>
            <a:ext cx="2972392" cy="499285"/>
          </a:xfrm>
          <a:prstGeom prst="rect">
            <a:avLst/>
          </a:prstGeom>
        </p:spPr>
        <p:txBody>
          <a:bodyPr vert="horz" lIns="92518" tIns="46259" rIns="92518" bIns="46259" rtlCol="0" anchor="b"/>
          <a:lstStyle>
            <a:lvl1pPr algn="r">
              <a:defRPr sz="1200"/>
            </a:lvl1pPr>
          </a:lstStyle>
          <a:p>
            <a:fld id="{5FF17DCD-311D-46C7-AD16-354985BCE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894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0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7"/>
          <p:cNvSpPr>
            <a:spLocks noChangeArrowheads="1"/>
          </p:cNvSpPr>
          <p:nvPr userDrawn="1"/>
        </p:nvSpPr>
        <p:spPr bwMode="auto">
          <a:xfrm>
            <a:off x="11928210" y="6639612"/>
            <a:ext cx="263790" cy="141239"/>
          </a:xfrm>
          <a:prstGeom prst="roundRect">
            <a:avLst>
              <a:gd name="adj" fmla="val 50000"/>
            </a:avLst>
          </a:prstGeom>
          <a:noFill/>
        </p:spPr>
        <p:txBody>
          <a:bodyPr vert="horz" wrap="none" lIns="0" tIns="0" rIns="0" bIns="0" rtlCol="0" anchor="ctr">
            <a:no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0" algn="ctr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fld id="{87EC810E-F784-4439-A0DB-2C7343AB6795}" type="slidenum">
              <a:rPr lang="en-US" altLang="ko-KR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20" panose="02030504000101010101" pitchFamily="18" charset="-127"/>
                <a:ea typeface="-윤고딕320" panose="02030504000101010101" pitchFamily="18" charset="-127"/>
                <a:cs typeface="Arial" pitchFamily="34" charset="0"/>
              </a:rPr>
              <a:pPr marL="0" algn="ctr" defTabSz="914400" rtl="0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altLang="ko-KR" sz="1200" kern="1200" dirty="0">
              <a:solidFill>
                <a:schemeClr val="tx1">
                  <a:lumMod val="75000"/>
                  <a:lumOff val="25000"/>
                </a:schemeClr>
              </a:solidFill>
              <a:latin typeface="-윤고딕320" panose="02030504000101010101" pitchFamily="18" charset="-127"/>
              <a:ea typeface="-윤고딕320" panose="02030504000101010101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71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881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75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459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78" r:id="rId3"/>
    <p:sldLayoutId id="2147483651" r:id="rId4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D07BA28-E5EE-4188-9A0E-F44D14FF11C1}"/>
              </a:ext>
            </a:extLst>
          </p:cNvPr>
          <p:cNvSpPr/>
          <p:nvPr/>
        </p:nvSpPr>
        <p:spPr>
          <a:xfrm>
            <a:off x="0" y="-215"/>
            <a:ext cx="4084933" cy="4780705"/>
          </a:xfrm>
          <a:custGeom>
            <a:avLst/>
            <a:gdLst>
              <a:gd name="connsiteX0" fmla="*/ 9190 w 4084933"/>
              <a:gd name="connsiteY0" fmla="*/ 0 h 4755799"/>
              <a:gd name="connsiteX1" fmla="*/ 4084933 w 4084933"/>
              <a:gd name="connsiteY1" fmla="*/ 2371007 h 4755799"/>
              <a:gd name="connsiteX2" fmla="*/ 0 w 4084933"/>
              <a:gd name="connsiteY2" fmla="*/ 4755799 h 4755799"/>
              <a:gd name="connsiteX3" fmla="*/ 9190 w 4084933"/>
              <a:gd name="connsiteY3" fmla="*/ 0 h 4755799"/>
              <a:gd name="connsiteX0" fmla="*/ 2074 w 4084933"/>
              <a:gd name="connsiteY0" fmla="*/ 0 h 4780705"/>
              <a:gd name="connsiteX1" fmla="*/ 4084933 w 4084933"/>
              <a:gd name="connsiteY1" fmla="*/ 2395913 h 4780705"/>
              <a:gd name="connsiteX2" fmla="*/ 0 w 4084933"/>
              <a:gd name="connsiteY2" fmla="*/ 4780705 h 4780705"/>
              <a:gd name="connsiteX3" fmla="*/ 2074 w 4084933"/>
              <a:gd name="connsiteY3" fmla="*/ 0 h 478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4933" h="4780705">
                <a:moveTo>
                  <a:pt x="2074" y="0"/>
                </a:moveTo>
                <a:lnTo>
                  <a:pt x="4084933" y="2395913"/>
                </a:lnTo>
                <a:lnTo>
                  <a:pt x="0" y="4780705"/>
                </a:lnTo>
                <a:cubicBezTo>
                  <a:pt x="3063" y="3195439"/>
                  <a:pt x="-989" y="1585266"/>
                  <a:pt x="2074" y="0"/>
                </a:cubicBezTo>
                <a:close/>
              </a:path>
            </a:pathLst>
          </a:custGeom>
          <a:gradFill>
            <a:gsLst>
              <a:gs pos="100000">
                <a:schemeClr val="tx2">
                  <a:lumMod val="75000"/>
                </a:schemeClr>
              </a:gs>
              <a:gs pos="53000">
                <a:srgbClr val="0070C0"/>
              </a:gs>
              <a:gs pos="0">
                <a:schemeClr val="tx2">
                  <a:lumMod val="75000"/>
                </a:schemeClr>
              </a:gs>
            </a:gsLst>
            <a:path path="rect">
              <a:fillToRect l="100000" t="100000"/>
            </a:path>
          </a:gra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9917214" y="4704401"/>
            <a:ext cx="1425070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  <p:txBody>
          <a:bodyPr wrap="none" lIns="0" tIns="0" rIns="0" bIns="0" rtlCol="0">
            <a:spAutoFit/>
            <a:sp3d>
              <a:bevelT w="1270"/>
            </a:sp3d>
          </a:bodyPr>
          <a:lstStyle/>
          <a:p>
            <a:pPr algn="ctr" defTabSz="742946">
              <a:defRPr/>
            </a:pPr>
            <a:r>
              <a:rPr lang="en-US" altLang="ko-KR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2020. 5. 31.</a:t>
            </a:r>
          </a:p>
        </p:txBody>
      </p:sp>
      <p:sp>
        <p:nvSpPr>
          <p:cNvPr id="20" name="자유형: 도형 2">
            <a:extLst>
              <a:ext uri="{FF2B5EF4-FFF2-40B4-BE49-F238E27FC236}">
                <a16:creationId xmlns:a16="http://schemas.microsoft.com/office/drawing/2014/main" id="{EAC224F4-60CF-409E-B3B6-F303A8CE7EB7}"/>
              </a:ext>
            </a:extLst>
          </p:cNvPr>
          <p:cNvSpPr/>
          <p:nvPr/>
        </p:nvSpPr>
        <p:spPr>
          <a:xfrm>
            <a:off x="4147057" y="4173331"/>
            <a:ext cx="7787637" cy="115409"/>
          </a:xfrm>
          <a:custGeom>
            <a:avLst/>
            <a:gdLst>
              <a:gd name="connsiteX0" fmla="*/ 0 w 7332292"/>
              <a:gd name="connsiteY0" fmla="*/ 0 h 0"/>
              <a:gd name="connsiteX1" fmla="*/ 7332292 w 733229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32292">
                <a:moveTo>
                  <a:pt x="0" y="0"/>
                </a:moveTo>
                <a:lnTo>
                  <a:pt x="7332292" y="0"/>
                </a:lnTo>
              </a:path>
            </a:pathLst>
          </a:cu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93F63D17-8FA1-4A8D-87E2-35169D8926AF}"/>
              </a:ext>
            </a:extLst>
          </p:cNvPr>
          <p:cNvGrpSpPr/>
          <p:nvPr/>
        </p:nvGrpSpPr>
        <p:grpSpPr>
          <a:xfrm>
            <a:off x="4447984" y="3203536"/>
            <a:ext cx="7639344" cy="1015663"/>
            <a:chOff x="3496098" y="2874584"/>
            <a:chExt cx="7639344" cy="1015663"/>
          </a:xfrm>
        </p:grpSpPr>
        <p:sp>
          <p:nvSpPr>
            <p:cNvPr id="13" name="직사각형 12"/>
            <p:cNvSpPr/>
            <p:nvPr/>
          </p:nvSpPr>
          <p:spPr>
            <a:xfrm>
              <a:off x="6772535" y="2997500"/>
              <a:ext cx="4362907" cy="811367"/>
            </a:xfrm>
            <a:prstGeom prst="rect">
              <a:avLst/>
            </a:prstGeom>
          </p:spPr>
          <p:txBody>
            <a:bodyPr wrap="none" lIns="72000" tIns="36000" rIns="72000" bIns="36000" anchor="ctr" anchorCtr="0">
              <a:spAutoFit/>
            </a:bodyPr>
            <a:lstStyle/>
            <a:p>
              <a:pPr indent="-23217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4800" b="1" kern="0" spc="-30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1F497D">
                      <a:lumMod val="75000"/>
                    </a:srgbClr>
                  </a:solidFill>
                  <a:latin typeface="+mj-ea"/>
                  <a:ea typeface="+mj-ea"/>
                  <a:cs typeface="Arial" panose="020B0604020202020204" pitchFamily="34" charset="0"/>
                </a:rPr>
                <a:t>플랫폼 사업안내</a:t>
              </a:r>
            </a:p>
          </p:txBody>
        </p:sp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CDEEAB48-A7FD-4A68-9D2B-31AB0DBE7BF0}"/>
                </a:ext>
              </a:extLst>
            </p:cNvPr>
            <p:cNvSpPr/>
            <p:nvPr/>
          </p:nvSpPr>
          <p:spPr>
            <a:xfrm>
              <a:off x="3496098" y="2874584"/>
              <a:ext cx="348524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6000" b="1" kern="0" spc="-30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0070C0"/>
                  </a:solidFill>
                  <a:latin typeface="+mj-ea"/>
                  <a:ea typeface="+mj-ea"/>
                  <a:cs typeface="Arial" panose="020B0604020202020204" pitchFamily="34" charset="0"/>
                </a:rPr>
                <a:t>T-Market</a:t>
              </a:r>
              <a:r>
                <a:rPr lang="ko-KR" altLang="en-US" sz="6000" b="1" kern="0" spc="-300" dirty="0">
                  <a:ln>
                    <a:solidFill>
                      <a:srgbClr val="4F81BD">
                        <a:shade val="50000"/>
                        <a:alpha val="0"/>
                      </a:srgbClr>
                    </a:solidFill>
                  </a:ln>
                  <a:solidFill>
                    <a:srgbClr val="1F497D">
                      <a:lumMod val="75000"/>
                    </a:srgbClr>
                  </a:solidFill>
                  <a:latin typeface="+mj-ea"/>
                  <a:ea typeface="+mj-ea"/>
                  <a:cs typeface="Arial" panose="020B0604020202020204" pitchFamily="34" charset="0"/>
                </a:rPr>
                <a:t> </a:t>
              </a:r>
              <a:endParaRPr lang="ko-KR" altLang="en-US" sz="2400" b="1" dirty="0">
                <a:latin typeface="+mj-ea"/>
                <a:ea typeface="+mj-ea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0416308" y="6373523"/>
            <a:ext cx="1513235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  <p:txBody>
          <a:bodyPr wrap="none" lIns="0" tIns="0" rIns="0" bIns="0" rtlCol="0">
            <a:spAutoFit/>
            <a:sp3d>
              <a:bevelT w="1270"/>
            </a:sp3d>
          </a:bodyPr>
          <a:lstStyle/>
          <a:p>
            <a:pPr algn="ctr" defTabSz="742946">
              <a:defRPr/>
            </a:pPr>
            <a:r>
              <a:rPr lang="ko-KR" alt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-윤고딕330" panose="02030504000101010101" pitchFamily="18" charset="-127"/>
                <a:ea typeface="-윤고딕330" panose="02030504000101010101" pitchFamily="18" charset="-127"/>
              </a:rPr>
              <a:t>한국기술거래사회</a:t>
            </a:r>
            <a:endParaRPr lang="en-US" altLang="ko-KR" sz="1600" kern="0" dirty="0">
              <a:solidFill>
                <a:schemeClr val="tx1">
                  <a:lumMod val="65000"/>
                  <a:lumOff val="35000"/>
                </a:schemeClr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1" name="자유형: 도형 20">
            <a:extLst>
              <a:ext uri="{FF2B5EF4-FFF2-40B4-BE49-F238E27FC236}">
                <a16:creationId xmlns:a16="http://schemas.microsoft.com/office/drawing/2014/main" id="{3D9EDD70-D269-4E94-BDDE-F50B63D04542}"/>
              </a:ext>
            </a:extLst>
          </p:cNvPr>
          <p:cNvSpPr/>
          <p:nvPr/>
        </p:nvSpPr>
        <p:spPr>
          <a:xfrm>
            <a:off x="-10758" y="0"/>
            <a:ext cx="8240358" cy="4765638"/>
          </a:xfrm>
          <a:custGeom>
            <a:avLst/>
            <a:gdLst>
              <a:gd name="connsiteX0" fmla="*/ 0 w 5992010"/>
              <a:gd name="connsiteY0" fmla="*/ 3496236 h 3496236"/>
              <a:gd name="connsiteX1" fmla="*/ 5992010 w 5992010"/>
              <a:gd name="connsiteY1" fmla="*/ 0 h 349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92010" h="3496236">
                <a:moveTo>
                  <a:pt x="0" y="3496236"/>
                </a:moveTo>
                <a:lnTo>
                  <a:pt x="5992010" y="0"/>
                </a:lnTo>
              </a:path>
            </a:pathLst>
          </a:custGeom>
          <a:noFill/>
          <a:ln w="12700">
            <a:gradFill>
              <a:gsLst>
                <a:gs pos="56000">
                  <a:schemeClr val="bg1">
                    <a:lumMod val="65000"/>
                  </a:schemeClr>
                </a:gs>
                <a:gs pos="91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0" scaled="0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이등변 삼각형 25">
            <a:extLst>
              <a:ext uri="{FF2B5EF4-FFF2-40B4-BE49-F238E27FC236}">
                <a16:creationId xmlns:a16="http://schemas.microsoft.com/office/drawing/2014/main" id="{FB81305A-D1D3-4A08-84EC-B2F115DAFFE5}"/>
              </a:ext>
            </a:extLst>
          </p:cNvPr>
          <p:cNvSpPr/>
          <p:nvPr/>
        </p:nvSpPr>
        <p:spPr>
          <a:xfrm rot="5400000">
            <a:off x="3556510" y="229749"/>
            <a:ext cx="634290" cy="546802"/>
          </a:xfrm>
          <a:prstGeom prst="triangle">
            <a:avLst/>
          </a:prstGeom>
          <a:solidFill>
            <a:schemeClr val="tx2">
              <a:lumMod val="20000"/>
              <a:lumOff val="80000"/>
              <a:alpha val="31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이등변 삼각형 26">
            <a:extLst>
              <a:ext uri="{FF2B5EF4-FFF2-40B4-BE49-F238E27FC236}">
                <a16:creationId xmlns:a16="http://schemas.microsoft.com/office/drawing/2014/main" id="{2B7D6307-FCCE-4141-B4A3-C33E76F14685}"/>
              </a:ext>
            </a:extLst>
          </p:cNvPr>
          <p:cNvSpPr/>
          <p:nvPr/>
        </p:nvSpPr>
        <p:spPr>
          <a:xfrm rot="5400000">
            <a:off x="2466316" y="227196"/>
            <a:ext cx="916419" cy="790017"/>
          </a:xfrm>
          <a:prstGeom prst="triangle">
            <a:avLst/>
          </a:prstGeom>
          <a:solidFill>
            <a:schemeClr val="bg1">
              <a:lumMod val="75000"/>
              <a:alpha val="45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이등변 삼각형 27">
            <a:extLst>
              <a:ext uri="{FF2B5EF4-FFF2-40B4-BE49-F238E27FC236}">
                <a16:creationId xmlns:a16="http://schemas.microsoft.com/office/drawing/2014/main" id="{60174050-3127-45F7-9A38-DD51CF5FDF35}"/>
              </a:ext>
            </a:extLst>
          </p:cNvPr>
          <p:cNvSpPr/>
          <p:nvPr/>
        </p:nvSpPr>
        <p:spPr>
          <a:xfrm rot="5400000">
            <a:off x="1759808" y="-18132"/>
            <a:ext cx="634290" cy="546802"/>
          </a:xfrm>
          <a:prstGeom prst="triangle">
            <a:avLst/>
          </a:prstGeom>
          <a:solidFill>
            <a:schemeClr val="accent1">
              <a:lumMod val="20000"/>
              <a:lumOff val="80000"/>
              <a:alpha val="45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9" name="이등변 삼각형 28">
            <a:extLst>
              <a:ext uri="{FF2B5EF4-FFF2-40B4-BE49-F238E27FC236}">
                <a16:creationId xmlns:a16="http://schemas.microsoft.com/office/drawing/2014/main" id="{611DF253-E35F-4610-BBF9-15DF6405E3FD}"/>
              </a:ext>
            </a:extLst>
          </p:cNvPr>
          <p:cNvSpPr/>
          <p:nvPr/>
        </p:nvSpPr>
        <p:spPr>
          <a:xfrm rot="5400000">
            <a:off x="4573020" y="525321"/>
            <a:ext cx="558012" cy="481045"/>
          </a:xfrm>
          <a:prstGeom prst="triangle">
            <a:avLst/>
          </a:prstGeom>
          <a:solidFill>
            <a:schemeClr val="bg1">
              <a:lumMod val="75000"/>
              <a:alpha val="45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이등변 삼각형 29">
            <a:extLst>
              <a:ext uri="{FF2B5EF4-FFF2-40B4-BE49-F238E27FC236}">
                <a16:creationId xmlns:a16="http://schemas.microsoft.com/office/drawing/2014/main" id="{4230595C-8EEE-473E-8C42-8BB84F92B9BB}"/>
              </a:ext>
            </a:extLst>
          </p:cNvPr>
          <p:cNvSpPr/>
          <p:nvPr/>
        </p:nvSpPr>
        <p:spPr>
          <a:xfrm rot="16200000">
            <a:off x="5079825" y="807682"/>
            <a:ext cx="558012" cy="481045"/>
          </a:xfrm>
          <a:prstGeom prst="triangle">
            <a:avLst/>
          </a:prstGeom>
          <a:solidFill>
            <a:schemeClr val="bg1">
              <a:lumMod val="75000"/>
              <a:alpha val="5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이등변 삼각형 30">
            <a:extLst>
              <a:ext uri="{FF2B5EF4-FFF2-40B4-BE49-F238E27FC236}">
                <a16:creationId xmlns:a16="http://schemas.microsoft.com/office/drawing/2014/main" id="{F3E910B5-8097-4A76-885A-3F66945433D5}"/>
              </a:ext>
            </a:extLst>
          </p:cNvPr>
          <p:cNvSpPr/>
          <p:nvPr/>
        </p:nvSpPr>
        <p:spPr>
          <a:xfrm rot="5400000">
            <a:off x="5108213" y="49603"/>
            <a:ext cx="874895" cy="754220"/>
          </a:xfrm>
          <a:prstGeom prst="triangle">
            <a:avLst/>
          </a:prstGeom>
          <a:solidFill>
            <a:schemeClr val="bg1">
              <a:lumMod val="75000"/>
              <a:alpha val="18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이등변 삼각형 31">
            <a:extLst>
              <a:ext uri="{FF2B5EF4-FFF2-40B4-BE49-F238E27FC236}">
                <a16:creationId xmlns:a16="http://schemas.microsoft.com/office/drawing/2014/main" id="{2E973039-E628-4C34-AE9F-6355D1DE04A4}"/>
              </a:ext>
            </a:extLst>
          </p:cNvPr>
          <p:cNvSpPr/>
          <p:nvPr/>
        </p:nvSpPr>
        <p:spPr>
          <a:xfrm rot="5400000">
            <a:off x="4063830" y="764945"/>
            <a:ext cx="558012" cy="481045"/>
          </a:xfrm>
          <a:prstGeom prst="triangle">
            <a:avLst/>
          </a:prstGeom>
          <a:solidFill>
            <a:schemeClr val="bg1">
              <a:lumMod val="75000"/>
              <a:alpha val="18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이등변 삼각형 32">
            <a:extLst>
              <a:ext uri="{FF2B5EF4-FFF2-40B4-BE49-F238E27FC236}">
                <a16:creationId xmlns:a16="http://schemas.microsoft.com/office/drawing/2014/main" id="{7361EC12-D63B-463A-8EA4-70533B485C54}"/>
              </a:ext>
            </a:extLst>
          </p:cNvPr>
          <p:cNvSpPr/>
          <p:nvPr/>
        </p:nvSpPr>
        <p:spPr>
          <a:xfrm rot="16200000">
            <a:off x="937370" y="17410"/>
            <a:ext cx="938759" cy="809275"/>
          </a:xfrm>
          <a:prstGeom prst="triangle">
            <a:avLst/>
          </a:prstGeom>
          <a:solidFill>
            <a:schemeClr val="bg1">
              <a:lumMod val="75000"/>
              <a:alpha val="18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이등변 삼각형 33">
            <a:extLst>
              <a:ext uri="{FF2B5EF4-FFF2-40B4-BE49-F238E27FC236}">
                <a16:creationId xmlns:a16="http://schemas.microsoft.com/office/drawing/2014/main" id="{52AA7E54-9662-4AA5-A12C-E51F3A58A084}"/>
              </a:ext>
            </a:extLst>
          </p:cNvPr>
          <p:cNvSpPr/>
          <p:nvPr/>
        </p:nvSpPr>
        <p:spPr>
          <a:xfrm rot="5400000">
            <a:off x="4536413" y="801623"/>
            <a:ext cx="682305" cy="528422"/>
          </a:xfrm>
          <a:prstGeom prst="triangle">
            <a:avLst/>
          </a:prstGeom>
          <a:solidFill>
            <a:schemeClr val="bg1">
              <a:lumMod val="75000"/>
              <a:alpha val="18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5" name="이등변 삼각형 34">
            <a:extLst>
              <a:ext uri="{FF2B5EF4-FFF2-40B4-BE49-F238E27FC236}">
                <a16:creationId xmlns:a16="http://schemas.microsoft.com/office/drawing/2014/main" id="{DCD6DC6C-8C5C-4563-9FA5-41C855874B28}"/>
              </a:ext>
            </a:extLst>
          </p:cNvPr>
          <p:cNvSpPr/>
          <p:nvPr/>
        </p:nvSpPr>
        <p:spPr>
          <a:xfrm rot="5400000">
            <a:off x="3711708" y="-73979"/>
            <a:ext cx="682305" cy="528422"/>
          </a:xfrm>
          <a:prstGeom prst="triangle">
            <a:avLst/>
          </a:prstGeom>
          <a:solidFill>
            <a:schemeClr val="bg1">
              <a:lumMod val="75000"/>
              <a:alpha val="9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6" name="이등변 삼각형 35">
            <a:extLst>
              <a:ext uri="{FF2B5EF4-FFF2-40B4-BE49-F238E27FC236}">
                <a16:creationId xmlns:a16="http://schemas.microsoft.com/office/drawing/2014/main" id="{8C96C683-F42C-4AAF-89FB-E297897FFCB8}"/>
              </a:ext>
            </a:extLst>
          </p:cNvPr>
          <p:cNvSpPr/>
          <p:nvPr/>
        </p:nvSpPr>
        <p:spPr>
          <a:xfrm rot="5400000">
            <a:off x="152081" y="-67989"/>
            <a:ext cx="916419" cy="790017"/>
          </a:xfrm>
          <a:prstGeom prst="triangle">
            <a:avLst/>
          </a:prstGeom>
          <a:solidFill>
            <a:schemeClr val="bg1">
              <a:lumMod val="75000"/>
              <a:alpha val="10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7" name="이등변 삼각형 36">
            <a:extLst>
              <a:ext uri="{FF2B5EF4-FFF2-40B4-BE49-F238E27FC236}">
                <a16:creationId xmlns:a16="http://schemas.microsoft.com/office/drawing/2014/main" id="{396E98E6-ECE3-43FC-A53E-E4775B48782B}"/>
              </a:ext>
            </a:extLst>
          </p:cNvPr>
          <p:cNvSpPr/>
          <p:nvPr/>
        </p:nvSpPr>
        <p:spPr>
          <a:xfrm rot="5400000">
            <a:off x="2696983" y="-34125"/>
            <a:ext cx="916419" cy="790017"/>
          </a:xfrm>
          <a:prstGeom prst="triangle">
            <a:avLst/>
          </a:prstGeom>
          <a:solidFill>
            <a:schemeClr val="bg1">
              <a:lumMod val="75000"/>
              <a:alpha val="18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이등변 삼각형 37">
            <a:extLst>
              <a:ext uri="{FF2B5EF4-FFF2-40B4-BE49-F238E27FC236}">
                <a16:creationId xmlns:a16="http://schemas.microsoft.com/office/drawing/2014/main" id="{F20E21B1-6B5C-49BF-81F8-1EDCF9DF31E2}"/>
              </a:ext>
            </a:extLst>
          </p:cNvPr>
          <p:cNvSpPr/>
          <p:nvPr/>
        </p:nvSpPr>
        <p:spPr>
          <a:xfrm rot="5400000">
            <a:off x="5615181" y="990202"/>
            <a:ext cx="558012" cy="481045"/>
          </a:xfrm>
          <a:prstGeom prst="triangle">
            <a:avLst/>
          </a:prstGeom>
          <a:solidFill>
            <a:schemeClr val="bg1">
              <a:lumMod val="75000"/>
              <a:alpha val="18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이등변 삼각형 38">
            <a:extLst>
              <a:ext uri="{FF2B5EF4-FFF2-40B4-BE49-F238E27FC236}">
                <a16:creationId xmlns:a16="http://schemas.microsoft.com/office/drawing/2014/main" id="{082FB8B8-B80F-4B38-9D70-0AE39E05EEDF}"/>
              </a:ext>
            </a:extLst>
          </p:cNvPr>
          <p:cNvSpPr/>
          <p:nvPr/>
        </p:nvSpPr>
        <p:spPr>
          <a:xfrm rot="5400000">
            <a:off x="3287265" y="556004"/>
            <a:ext cx="558012" cy="481045"/>
          </a:xfrm>
          <a:prstGeom prst="triangle">
            <a:avLst/>
          </a:prstGeom>
          <a:solidFill>
            <a:schemeClr val="bg1">
              <a:lumMod val="75000"/>
              <a:alpha val="18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이등변 삼각형 39">
            <a:extLst>
              <a:ext uri="{FF2B5EF4-FFF2-40B4-BE49-F238E27FC236}">
                <a16:creationId xmlns:a16="http://schemas.microsoft.com/office/drawing/2014/main" id="{E2C0A346-9A7F-4DB1-B8C6-980CE813904F}"/>
              </a:ext>
            </a:extLst>
          </p:cNvPr>
          <p:cNvSpPr/>
          <p:nvPr/>
        </p:nvSpPr>
        <p:spPr>
          <a:xfrm rot="5400000">
            <a:off x="614716" y="-112437"/>
            <a:ext cx="558012" cy="481045"/>
          </a:xfrm>
          <a:prstGeom prst="triangle">
            <a:avLst/>
          </a:prstGeom>
          <a:solidFill>
            <a:schemeClr val="bg1">
              <a:lumMod val="75000"/>
              <a:alpha val="18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자유형: 도형 24">
            <a:extLst>
              <a:ext uri="{FF2B5EF4-FFF2-40B4-BE49-F238E27FC236}">
                <a16:creationId xmlns:a16="http://schemas.microsoft.com/office/drawing/2014/main" id="{D008F6A4-874B-4789-8784-D28F34296C39}"/>
              </a:ext>
            </a:extLst>
          </p:cNvPr>
          <p:cNvSpPr/>
          <p:nvPr/>
        </p:nvSpPr>
        <p:spPr>
          <a:xfrm>
            <a:off x="3323807" y="669902"/>
            <a:ext cx="1866105" cy="2172574"/>
          </a:xfrm>
          <a:custGeom>
            <a:avLst/>
            <a:gdLst>
              <a:gd name="connsiteX0" fmla="*/ 9190 w 4084933"/>
              <a:gd name="connsiteY0" fmla="*/ 0 h 4755799"/>
              <a:gd name="connsiteX1" fmla="*/ 4084933 w 4084933"/>
              <a:gd name="connsiteY1" fmla="*/ 2371007 h 4755799"/>
              <a:gd name="connsiteX2" fmla="*/ 0 w 4084933"/>
              <a:gd name="connsiteY2" fmla="*/ 4755799 h 4755799"/>
              <a:gd name="connsiteX3" fmla="*/ 9190 w 4084933"/>
              <a:gd name="connsiteY3" fmla="*/ 0 h 475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4933" h="4755799">
                <a:moveTo>
                  <a:pt x="9190" y="0"/>
                </a:moveTo>
                <a:lnTo>
                  <a:pt x="4084933" y="2371007"/>
                </a:lnTo>
                <a:lnTo>
                  <a:pt x="0" y="4755799"/>
                </a:lnTo>
                <a:cubicBezTo>
                  <a:pt x="3063" y="3170533"/>
                  <a:pt x="6127" y="1585266"/>
                  <a:pt x="9190" y="0"/>
                </a:cubicBezTo>
                <a:close/>
              </a:path>
            </a:pathLst>
          </a:custGeom>
          <a:solidFill>
            <a:schemeClr val="accent1">
              <a:lumMod val="75000"/>
              <a:alpha val="34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1" name="이등변 삼각형 40">
            <a:extLst>
              <a:ext uri="{FF2B5EF4-FFF2-40B4-BE49-F238E27FC236}">
                <a16:creationId xmlns:a16="http://schemas.microsoft.com/office/drawing/2014/main" id="{4420D327-AD53-464D-9577-D324033822AB}"/>
              </a:ext>
            </a:extLst>
          </p:cNvPr>
          <p:cNvSpPr/>
          <p:nvPr/>
        </p:nvSpPr>
        <p:spPr>
          <a:xfrm rot="5400000">
            <a:off x="6144267" y="336321"/>
            <a:ext cx="874895" cy="754220"/>
          </a:xfrm>
          <a:prstGeom prst="triangle">
            <a:avLst/>
          </a:prstGeom>
          <a:solidFill>
            <a:schemeClr val="accent3">
              <a:lumMod val="20000"/>
              <a:lumOff val="80000"/>
              <a:alpha val="24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자유형: 도형 23">
            <a:extLst>
              <a:ext uri="{FF2B5EF4-FFF2-40B4-BE49-F238E27FC236}">
                <a16:creationId xmlns:a16="http://schemas.microsoft.com/office/drawing/2014/main" id="{876F044E-382C-4AA4-893E-D55EE89CCE49}"/>
              </a:ext>
            </a:extLst>
          </p:cNvPr>
          <p:cNvSpPr/>
          <p:nvPr/>
        </p:nvSpPr>
        <p:spPr>
          <a:xfrm>
            <a:off x="1787445" y="216824"/>
            <a:ext cx="3014304" cy="3509341"/>
          </a:xfrm>
          <a:custGeom>
            <a:avLst/>
            <a:gdLst>
              <a:gd name="connsiteX0" fmla="*/ 9190 w 4084933"/>
              <a:gd name="connsiteY0" fmla="*/ 0 h 4755799"/>
              <a:gd name="connsiteX1" fmla="*/ 4084933 w 4084933"/>
              <a:gd name="connsiteY1" fmla="*/ 2371007 h 4755799"/>
              <a:gd name="connsiteX2" fmla="*/ 0 w 4084933"/>
              <a:gd name="connsiteY2" fmla="*/ 4755799 h 4755799"/>
              <a:gd name="connsiteX3" fmla="*/ 9190 w 4084933"/>
              <a:gd name="connsiteY3" fmla="*/ 0 h 475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4933" h="4755799">
                <a:moveTo>
                  <a:pt x="9190" y="0"/>
                </a:moveTo>
                <a:lnTo>
                  <a:pt x="4084933" y="2371007"/>
                </a:lnTo>
                <a:lnTo>
                  <a:pt x="0" y="4755799"/>
                </a:lnTo>
                <a:cubicBezTo>
                  <a:pt x="3063" y="3170533"/>
                  <a:pt x="6127" y="1585266"/>
                  <a:pt x="9190" y="0"/>
                </a:cubicBezTo>
                <a:close/>
              </a:path>
            </a:pathLst>
          </a:custGeom>
          <a:solidFill>
            <a:schemeClr val="accent5">
              <a:lumMod val="75000"/>
              <a:alpha val="47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7EB93F5E-3DA7-4464-8E18-4036F225A20D}"/>
              </a:ext>
            </a:extLst>
          </p:cNvPr>
          <p:cNvGrpSpPr/>
          <p:nvPr/>
        </p:nvGrpSpPr>
        <p:grpSpPr>
          <a:xfrm>
            <a:off x="155105" y="2061058"/>
            <a:ext cx="724745" cy="750064"/>
            <a:chOff x="1333144" y="2249982"/>
            <a:chExt cx="1043203" cy="1079648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0A790963-05E4-498B-8D0F-CCF56D6D0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3144" y="2249982"/>
              <a:ext cx="1043203" cy="1079648"/>
            </a:xfrm>
            <a:custGeom>
              <a:avLst/>
              <a:gdLst>
                <a:gd name="T0" fmla="*/ 1752 w 1938"/>
                <a:gd name="T1" fmla="*/ 793 h 1997"/>
                <a:gd name="T2" fmla="*/ 1382 w 1938"/>
                <a:gd name="T3" fmla="*/ 184 h 1997"/>
                <a:gd name="T4" fmla="*/ 1008 w 1938"/>
                <a:gd name="T5" fmla="*/ 47 h 1997"/>
                <a:gd name="T6" fmla="*/ 118 w 1938"/>
                <a:gd name="T7" fmla="*/ 520 h 1997"/>
                <a:gd name="T8" fmla="*/ 329 w 1938"/>
                <a:gd name="T9" fmla="*/ 1370 h 1997"/>
                <a:gd name="T10" fmla="*/ 417 w 1938"/>
                <a:gd name="T11" fmla="*/ 1720 h 1997"/>
                <a:gd name="T12" fmla="*/ 417 w 1938"/>
                <a:gd name="T13" fmla="*/ 1937 h 1997"/>
                <a:gd name="T14" fmla="*/ 477 w 1938"/>
                <a:gd name="T15" fmla="*/ 1997 h 1997"/>
                <a:gd name="T16" fmla="*/ 1262 w 1938"/>
                <a:gd name="T17" fmla="*/ 1997 h 1997"/>
                <a:gd name="T18" fmla="*/ 1322 w 1938"/>
                <a:gd name="T19" fmla="*/ 1941 h 1997"/>
                <a:gd name="T20" fmla="*/ 1330 w 1938"/>
                <a:gd name="T21" fmla="*/ 1861 h 1997"/>
                <a:gd name="T22" fmla="*/ 1534 w 1938"/>
                <a:gd name="T23" fmla="*/ 1755 h 1997"/>
                <a:gd name="T24" fmla="*/ 1760 w 1938"/>
                <a:gd name="T25" fmla="*/ 1647 h 1997"/>
                <a:gd name="T26" fmla="*/ 1764 w 1938"/>
                <a:gd name="T27" fmla="*/ 1366 h 1997"/>
                <a:gd name="T28" fmla="*/ 1873 w 1938"/>
                <a:gd name="T29" fmla="*/ 1340 h 1997"/>
                <a:gd name="T30" fmla="*/ 1903 w 1938"/>
                <a:gd name="T31" fmla="*/ 1236 h 1997"/>
                <a:gd name="T32" fmla="*/ 1742 w 1938"/>
                <a:gd name="T33" fmla="*/ 1021 h 1997"/>
                <a:gd name="T34" fmla="*/ 1752 w 1938"/>
                <a:gd name="T35" fmla="*/ 793 h 1997"/>
                <a:gd name="T36" fmla="*/ 1493 w 1938"/>
                <a:gd name="T37" fmla="*/ 711 h 1997"/>
                <a:gd name="T38" fmla="*/ 1440 w 1938"/>
                <a:gd name="T39" fmla="*/ 740 h 1997"/>
                <a:gd name="T40" fmla="*/ 1435 w 1938"/>
                <a:gd name="T41" fmla="*/ 748 h 1997"/>
                <a:gd name="T42" fmla="*/ 1343 w 1938"/>
                <a:gd name="T43" fmla="*/ 850 h 1997"/>
                <a:gd name="T44" fmla="*/ 1148 w 1938"/>
                <a:gd name="T45" fmla="*/ 985 h 1997"/>
                <a:gd name="T46" fmla="*/ 1039 w 1938"/>
                <a:gd name="T47" fmla="*/ 1037 h 1997"/>
                <a:gd name="T48" fmla="*/ 926 w 1938"/>
                <a:gd name="T49" fmla="*/ 1083 h 1997"/>
                <a:gd name="T50" fmla="*/ 836 w 1938"/>
                <a:gd name="T51" fmla="*/ 1311 h 1997"/>
                <a:gd name="T52" fmla="*/ 830 w 1938"/>
                <a:gd name="T53" fmla="*/ 1315 h 1997"/>
                <a:gd name="T54" fmla="*/ 780 w 1938"/>
                <a:gd name="T55" fmla="*/ 1315 h 1997"/>
                <a:gd name="T56" fmla="*/ 774 w 1938"/>
                <a:gd name="T57" fmla="*/ 1311 h 1997"/>
                <a:gd name="T58" fmla="*/ 750 w 1938"/>
                <a:gd name="T59" fmla="*/ 1196 h 1997"/>
                <a:gd name="T60" fmla="*/ 496 w 1938"/>
                <a:gd name="T61" fmla="*/ 1106 h 1997"/>
                <a:gd name="T62" fmla="*/ 488 w 1938"/>
                <a:gd name="T63" fmla="*/ 1101 h 1997"/>
                <a:gd name="T64" fmla="*/ 354 w 1938"/>
                <a:gd name="T65" fmla="*/ 1069 h 1997"/>
                <a:gd name="T66" fmla="*/ 338 w 1938"/>
                <a:gd name="T67" fmla="*/ 972 h 1997"/>
                <a:gd name="T68" fmla="*/ 334 w 1938"/>
                <a:gd name="T69" fmla="*/ 965 h 1997"/>
                <a:gd name="T70" fmla="*/ 252 w 1938"/>
                <a:gd name="T71" fmla="*/ 783 h 1997"/>
                <a:gd name="T72" fmla="*/ 322 w 1938"/>
                <a:gd name="T73" fmla="*/ 612 h 1997"/>
                <a:gd name="T74" fmla="*/ 378 w 1938"/>
                <a:gd name="T75" fmla="*/ 468 h 1997"/>
                <a:gd name="T76" fmla="*/ 383 w 1938"/>
                <a:gd name="T77" fmla="*/ 463 h 1997"/>
                <a:gd name="T78" fmla="*/ 385 w 1938"/>
                <a:gd name="T79" fmla="*/ 435 h 1997"/>
                <a:gd name="T80" fmla="*/ 611 w 1938"/>
                <a:gd name="T81" fmla="*/ 315 h 1997"/>
                <a:gd name="T82" fmla="*/ 619 w 1938"/>
                <a:gd name="T83" fmla="*/ 311 h 1997"/>
                <a:gd name="T84" fmla="*/ 658 w 1938"/>
                <a:gd name="T85" fmla="*/ 264 h 1997"/>
                <a:gd name="T86" fmla="*/ 749 w 1938"/>
                <a:gd name="T87" fmla="*/ 262 h 1997"/>
                <a:gd name="T88" fmla="*/ 756 w 1938"/>
                <a:gd name="T89" fmla="*/ 260 h 1997"/>
                <a:gd name="T90" fmla="*/ 851 w 1938"/>
                <a:gd name="T91" fmla="*/ 225 h 1997"/>
                <a:gd name="T92" fmla="*/ 945 w 1938"/>
                <a:gd name="T93" fmla="*/ 259 h 1997"/>
                <a:gd name="T94" fmla="*/ 951 w 1938"/>
                <a:gd name="T95" fmla="*/ 260 h 1997"/>
                <a:gd name="T96" fmla="*/ 1055 w 1938"/>
                <a:gd name="T97" fmla="*/ 249 h 1997"/>
                <a:gd name="T98" fmla="*/ 1116 w 1938"/>
                <a:gd name="T99" fmla="*/ 304 h 1997"/>
                <a:gd name="T100" fmla="*/ 1123 w 1938"/>
                <a:gd name="T101" fmla="*/ 307 h 1997"/>
                <a:gd name="T102" fmla="*/ 1244 w 1938"/>
                <a:gd name="T103" fmla="*/ 313 h 1997"/>
                <a:gd name="T104" fmla="*/ 1314 w 1938"/>
                <a:gd name="T105" fmla="*/ 380 h 1997"/>
                <a:gd name="T106" fmla="*/ 1319 w 1938"/>
                <a:gd name="T107" fmla="*/ 384 h 1997"/>
                <a:gd name="T108" fmla="*/ 1379 w 1938"/>
                <a:gd name="T109" fmla="*/ 403 h 1997"/>
                <a:gd name="T110" fmla="*/ 1405 w 1938"/>
                <a:gd name="T111" fmla="*/ 462 h 1997"/>
                <a:gd name="T112" fmla="*/ 1408 w 1938"/>
                <a:gd name="T113" fmla="*/ 469 h 1997"/>
                <a:gd name="T114" fmla="*/ 1491 w 1938"/>
                <a:gd name="T115" fmla="*/ 553 h 1997"/>
                <a:gd name="T116" fmla="*/ 1493 w 1938"/>
                <a:gd name="T117" fmla="*/ 711 h 1997"/>
                <a:gd name="T118" fmla="*/ 1493 w 1938"/>
                <a:gd name="T119" fmla="*/ 711 h 1997"/>
                <a:gd name="T120" fmla="*/ 1493 w 1938"/>
                <a:gd name="T121" fmla="*/ 711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38" h="1997">
                  <a:moveTo>
                    <a:pt x="1752" y="793"/>
                  </a:moveTo>
                  <a:cubicBezTo>
                    <a:pt x="1731" y="547"/>
                    <a:pt x="1586" y="320"/>
                    <a:pt x="1382" y="184"/>
                  </a:cubicBezTo>
                  <a:cubicBezTo>
                    <a:pt x="1270" y="110"/>
                    <a:pt x="1141" y="64"/>
                    <a:pt x="1008" y="47"/>
                  </a:cubicBezTo>
                  <a:cubicBezTo>
                    <a:pt x="642" y="0"/>
                    <a:pt x="256" y="160"/>
                    <a:pt x="118" y="520"/>
                  </a:cubicBezTo>
                  <a:cubicBezTo>
                    <a:pt x="0" y="829"/>
                    <a:pt x="117" y="1136"/>
                    <a:pt x="329" y="1370"/>
                  </a:cubicBezTo>
                  <a:cubicBezTo>
                    <a:pt x="406" y="1454"/>
                    <a:pt x="417" y="1613"/>
                    <a:pt x="417" y="1720"/>
                  </a:cubicBezTo>
                  <a:cubicBezTo>
                    <a:pt x="417" y="1937"/>
                    <a:pt x="417" y="1937"/>
                    <a:pt x="417" y="1937"/>
                  </a:cubicBezTo>
                  <a:cubicBezTo>
                    <a:pt x="417" y="1970"/>
                    <a:pt x="444" y="1997"/>
                    <a:pt x="477" y="1997"/>
                  </a:cubicBezTo>
                  <a:cubicBezTo>
                    <a:pt x="1262" y="1997"/>
                    <a:pt x="1262" y="1997"/>
                    <a:pt x="1262" y="1997"/>
                  </a:cubicBezTo>
                  <a:cubicBezTo>
                    <a:pt x="1294" y="1997"/>
                    <a:pt x="1320" y="1973"/>
                    <a:pt x="1322" y="1941"/>
                  </a:cubicBezTo>
                  <a:cubicBezTo>
                    <a:pt x="1325" y="1898"/>
                    <a:pt x="1330" y="1861"/>
                    <a:pt x="1330" y="1861"/>
                  </a:cubicBezTo>
                  <a:cubicBezTo>
                    <a:pt x="1346" y="1790"/>
                    <a:pt x="1406" y="1734"/>
                    <a:pt x="1534" y="1755"/>
                  </a:cubicBezTo>
                  <a:cubicBezTo>
                    <a:pt x="1668" y="1776"/>
                    <a:pt x="1752" y="1736"/>
                    <a:pt x="1760" y="1647"/>
                  </a:cubicBezTo>
                  <a:cubicBezTo>
                    <a:pt x="1762" y="1618"/>
                    <a:pt x="1764" y="1366"/>
                    <a:pt x="1764" y="1366"/>
                  </a:cubicBezTo>
                  <a:cubicBezTo>
                    <a:pt x="1770" y="1363"/>
                    <a:pt x="1812" y="1354"/>
                    <a:pt x="1873" y="1340"/>
                  </a:cubicBezTo>
                  <a:cubicBezTo>
                    <a:pt x="1921" y="1330"/>
                    <a:pt x="1938" y="1271"/>
                    <a:pt x="1903" y="1236"/>
                  </a:cubicBezTo>
                  <a:cubicBezTo>
                    <a:pt x="1764" y="1099"/>
                    <a:pt x="1745" y="1034"/>
                    <a:pt x="1742" y="1021"/>
                  </a:cubicBezTo>
                  <a:cubicBezTo>
                    <a:pt x="1724" y="952"/>
                    <a:pt x="1759" y="865"/>
                    <a:pt x="1752" y="793"/>
                  </a:cubicBezTo>
                  <a:close/>
                  <a:moveTo>
                    <a:pt x="1493" y="711"/>
                  </a:moveTo>
                  <a:cubicBezTo>
                    <a:pt x="1474" y="735"/>
                    <a:pt x="1452" y="740"/>
                    <a:pt x="1440" y="740"/>
                  </a:cubicBezTo>
                  <a:cubicBezTo>
                    <a:pt x="1436" y="741"/>
                    <a:pt x="1434" y="744"/>
                    <a:pt x="1435" y="748"/>
                  </a:cubicBezTo>
                  <a:cubicBezTo>
                    <a:pt x="1441" y="769"/>
                    <a:pt x="1447" y="827"/>
                    <a:pt x="1343" y="850"/>
                  </a:cubicBezTo>
                  <a:cubicBezTo>
                    <a:pt x="1246" y="871"/>
                    <a:pt x="1187" y="947"/>
                    <a:pt x="1148" y="985"/>
                  </a:cubicBezTo>
                  <a:cubicBezTo>
                    <a:pt x="1119" y="1015"/>
                    <a:pt x="1079" y="1028"/>
                    <a:pt x="1039" y="1037"/>
                  </a:cubicBezTo>
                  <a:cubicBezTo>
                    <a:pt x="998" y="1046"/>
                    <a:pt x="958" y="1054"/>
                    <a:pt x="926" y="1083"/>
                  </a:cubicBezTo>
                  <a:cubicBezTo>
                    <a:pt x="892" y="1114"/>
                    <a:pt x="844" y="1282"/>
                    <a:pt x="836" y="1311"/>
                  </a:cubicBezTo>
                  <a:cubicBezTo>
                    <a:pt x="835" y="1313"/>
                    <a:pt x="833" y="1315"/>
                    <a:pt x="830" y="1315"/>
                  </a:cubicBezTo>
                  <a:cubicBezTo>
                    <a:pt x="780" y="1315"/>
                    <a:pt x="780" y="1315"/>
                    <a:pt x="780" y="1315"/>
                  </a:cubicBezTo>
                  <a:cubicBezTo>
                    <a:pt x="777" y="1315"/>
                    <a:pt x="775" y="1313"/>
                    <a:pt x="774" y="1311"/>
                  </a:cubicBezTo>
                  <a:cubicBezTo>
                    <a:pt x="750" y="1196"/>
                    <a:pt x="750" y="1196"/>
                    <a:pt x="750" y="1196"/>
                  </a:cubicBezTo>
                  <a:cubicBezTo>
                    <a:pt x="749" y="1191"/>
                    <a:pt x="514" y="1210"/>
                    <a:pt x="496" y="1106"/>
                  </a:cubicBezTo>
                  <a:cubicBezTo>
                    <a:pt x="496" y="1102"/>
                    <a:pt x="492" y="1100"/>
                    <a:pt x="488" y="1101"/>
                  </a:cubicBezTo>
                  <a:cubicBezTo>
                    <a:pt x="466" y="1109"/>
                    <a:pt x="393" y="1129"/>
                    <a:pt x="354" y="1069"/>
                  </a:cubicBezTo>
                  <a:cubicBezTo>
                    <a:pt x="327" y="1026"/>
                    <a:pt x="334" y="985"/>
                    <a:pt x="338" y="972"/>
                  </a:cubicBezTo>
                  <a:cubicBezTo>
                    <a:pt x="339" y="969"/>
                    <a:pt x="337" y="966"/>
                    <a:pt x="334" y="965"/>
                  </a:cubicBezTo>
                  <a:cubicBezTo>
                    <a:pt x="315" y="956"/>
                    <a:pt x="243" y="916"/>
                    <a:pt x="252" y="783"/>
                  </a:cubicBezTo>
                  <a:cubicBezTo>
                    <a:pt x="260" y="676"/>
                    <a:pt x="333" y="628"/>
                    <a:pt x="322" y="612"/>
                  </a:cubicBezTo>
                  <a:cubicBezTo>
                    <a:pt x="293" y="564"/>
                    <a:pt x="319" y="486"/>
                    <a:pt x="378" y="468"/>
                  </a:cubicBezTo>
                  <a:cubicBezTo>
                    <a:pt x="381" y="468"/>
                    <a:pt x="383" y="465"/>
                    <a:pt x="383" y="463"/>
                  </a:cubicBezTo>
                  <a:cubicBezTo>
                    <a:pt x="385" y="435"/>
                    <a:pt x="385" y="435"/>
                    <a:pt x="385" y="435"/>
                  </a:cubicBezTo>
                  <a:cubicBezTo>
                    <a:pt x="394" y="337"/>
                    <a:pt x="523" y="274"/>
                    <a:pt x="611" y="315"/>
                  </a:cubicBezTo>
                  <a:cubicBezTo>
                    <a:pt x="614" y="317"/>
                    <a:pt x="618" y="315"/>
                    <a:pt x="619" y="311"/>
                  </a:cubicBezTo>
                  <a:cubicBezTo>
                    <a:pt x="630" y="277"/>
                    <a:pt x="653" y="267"/>
                    <a:pt x="658" y="264"/>
                  </a:cubicBezTo>
                  <a:cubicBezTo>
                    <a:pt x="686" y="248"/>
                    <a:pt x="721" y="250"/>
                    <a:pt x="749" y="262"/>
                  </a:cubicBezTo>
                  <a:cubicBezTo>
                    <a:pt x="752" y="263"/>
                    <a:pt x="754" y="262"/>
                    <a:pt x="756" y="260"/>
                  </a:cubicBezTo>
                  <a:cubicBezTo>
                    <a:pt x="764" y="252"/>
                    <a:pt x="797" y="225"/>
                    <a:pt x="851" y="225"/>
                  </a:cubicBezTo>
                  <a:cubicBezTo>
                    <a:pt x="907" y="225"/>
                    <a:pt x="935" y="252"/>
                    <a:pt x="945" y="259"/>
                  </a:cubicBezTo>
                  <a:cubicBezTo>
                    <a:pt x="947" y="261"/>
                    <a:pt x="949" y="261"/>
                    <a:pt x="951" y="260"/>
                  </a:cubicBezTo>
                  <a:cubicBezTo>
                    <a:pt x="964" y="253"/>
                    <a:pt x="1010" y="233"/>
                    <a:pt x="1055" y="249"/>
                  </a:cubicBezTo>
                  <a:cubicBezTo>
                    <a:pt x="1090" y="261"/>
                    <a:pt x="1110" y="292"/>
                    <a:pt x="1116" y="304"/>
                  </a:cubicBezTo>
                  <a:cubicBezTo>
                    <a:pt x="1117" y="306"/>
                    <a:pt x="1120" y="307"/>
                    <a:pt x="1123" y="307"/>
                  </a:cubicBezTo>
                  <a:cubicBezTo>
                    <a:pt x="1139" y="303"/>
                    <a:pt x="1196" y="292"/>
                    <a:pt x="1244" y="313"/>
                  </a:cubicBezTo>
                  <a:cubicBezTo>
                    <a:pt x="1294" y="336"/>
                    <a:pt x="1310" y="369"/>
                    <a:pt x="1314" y="380"/>
                  </a:cubicBezTo>
                  <a:cubicBezTo>
                    <a:pt x="1315" y="383"/>
                    <a:pt x="1317" y="384"/>
                    <a:pt x="1319" y="384"/>
                  </a:cubicBezTo>
                  <a:cubicBezTo>
                    <a:pt x="1330" y="385"/>
                    <a:pt x="1360" y="387"/>
                    <a:pt x="1379" y="403"/>
                  </a:cubicBezTo>
                  <a:cubicBezTo>
                    <a:pt x="1412" y="431"/>
                    <a:pt x="1409" y="452"/>
                    <a:pt x="1405" y="462"/>
                  </a:cubicBezTo>
                  <a:cubicBezTo>
                    <a:pt x="1404" y="465"/>
                    <a:pt x="1405" y="468"/>
                    <a:pt x="1408" y="469"/>
                  </a:cubicBezTo>
                  <a:cubicBezTo>
                    <a:pt x="1423" y="477"/>
                    <a:pt x="1465" y="501"/>
                    <a:pt x="1491" y="553"/>
                  </a:cubicBezTo>
                  <a:cubicBezTo>
                    <a:pt x="1527" y="624"/>
                    <a:pt x="1513" y="685"/>
                    <a:pt x="1493" y="711"/>
                  </a:cubicBezTo>
                  <a:close/>
                  <a:moveTo>
                    <a:pt x="1493" y="711"/>
                  </a:moveTo>
                  <a:cubicBezTo>
                    <a:pt x="1493" y="711"/>
                    <a:pt x="1493" y="711"/>
                    <a:pt x="1493" y="711"/>
                  </a:cubicBezTo>
                </a:path>
              </a:pathLst>
            </a:custGeom>
            <a:solidFill>
              <a:schemeClr val="bg1">
                <a:alpha val="78000"/>
              </a:schemeClr>
            </a:solidFill>
            <a:ln>
              <a:noFill/>
            </a:ln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 dirty="0">
                <a:latin typeface="Arial" panose="020B0604020202020204" pitchFamily="34" charset="0"/>
                <a:ea typeface="-윤고딕330" panose="02030504000101010101" pitchFamily="18" charset="-127"/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AE18FF1D-A054-42CE-B566-13CB2AA5467C}"/>
                </a:ext>
              </a:extLst>
            </p:cNvPr>
            <p:cNvGrpSpPr/>
            <p:nvPr/>
          </p:nvGrpSpPr>
          <p:grpSpPr>
            <a:xfrm>
              <a:off x="1555224" y="2409706"/>
              <a:ext cx="419454" cy="435332"/>
              <a:chOff x="9396413" y="-201613"/>
              <a:chExt cx="2654299" cy="2744788"/>
            </a:xfrm>
            <a:solidFill>
              <a:schemeClr val="bg1">
                <a:alpha val="78000"/>
              </a:schemeClr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A357EF98-1885-4DDB-A0D1-F5C4B10DD0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33000" y="442912"/>
                <a:ext cx="1381125" cy="1455738"/>
              </a:xfrm>
              <a:custGeom>
                <a:avLst/>
                <a:gdLst>
                  <a:gd name="T0" fmla="*/ 807 w 986"/>
                  <a:gd name="T1" fmla="*/ 0 h 1038"/>
                  <a:gd name="T2" fmla="*/ 179 w 986"/>
                  <a:gd name="T3" fmla="*/ 0 h 1038"/>
                  <a:gd name="T4" fmla="*/ 0 w 986"/>
                  <a:gd name="T5" fmla="*/ 179 h 1038"/>
                  <a:gd name="T6" fmla="*/ 0 w 986"/>
                  <a:gd name="T7" fmla="*/ 859 h 1038"/>
                  <a:gd name="T8" fmla="*/ 179 w 986"/>
                  <a:gd name="T9" fmla="*/ 1038 h 1038"/>
                  <a:gd name="T10" fmla="*/ 807 w 986"/>
                  <a:gd name="T11" fmla="*/ 1038 h 1038"/>
                  <a:gd name="T12" fmla="*/ 986 w 986"/>
                  <a:gd name="T13" fmla="*/ 859 h 1038"/>
                  <a:gd name="T14" fmla="*/ 986 w 986"/>
                  <a:gd name="T15" fmla="*/ 179 h 1038"/>
                  <a:gd name="T16" fmla="*/ 807 w 986"/>
                  <a:gd name="T17" fmla="*/ 0 h 1038"/>
                  <a:gd name="T18" fmla="*/ 807 w 986"/>
                  <a:gd name="T19" fmla="*/ 0 h 1038"/>
                  <a:gd name="T20" fmla="*/ 807 w 986"/>
                  <a:gd name="T21" fmla="*/ 0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86" h="1038">
                    <a:moveTo>
                      <a:pt x="807" y="0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80" y="0"/>
                      <a:pt x="0" y="80"/>
                      <a:pt x="0" y="179"/>
                    </a:cubicBezTo>
                    <a:cubicBezTo>
                      <a:pt x="0" y="859"/>
                      <a:pt x="0" y="859"/>
                      <a:pt x="0" y="859"/>
                    </a:cubicBezTo>
                    <a:cubicBezTo>
                      <a:pt x="0" y="958"/>
                      <a:pt x="80" y="1038"/>
                      <a:pt x="179" y="1038"/>
                    </a:cubicBezTo>
                    <a:cubicBezTo>
                      <a:pt x="807" y="1038"/>
                      <a:pt x="807" y="1038"/>
                      <a:pt x="807" y="1038"/>
                    </a:cubicBezTo>
                    <a:cubicBezTo>
                      <a:pt x="906" y="1038"/>
                      <a:pt x="986" y="958"/>
                      <a:pt x="986" y="859"/>
                    </a:cubicBezTo>
                    <a:cubicBezTo>
                      <a:pt x="986" y="179"/>
                      <a:pt x="986" y="179"/>
                      <a:pt x="986" y="179"/>
                    </a:cubicBezTo>
                    <a:cubicBezTo>
                      <a:pt x="986" y="80"/>
                      <a:pt x="906" y="0"/>
                      <a:pt x="807" y="0"/>
                    </a:cubicBezTo>
                    <a:close/>
                    <a:moveTo>
                      <a:pt x="807" y="0"/>
                    </a:moveTo>
                    <a:cubicBezTo>
                      <a:pt x="807" y="0"/>
                      <a:pt x="807" y="0"/>
                      <a:pt x="8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3305" tIns="31652" rIns="63305" bIns="31652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400" dirty="0">
                  <a:latin typeface="Arial" panose="020B0604020202020204" pitchFamily="34" charset="0"/>
                  <a:ea typeface="-윤고딕330" panose="02030504000101010101" pitchFamily="18" charset="-127"/>
                </a:endParaRPr>
              </a:p>
            </p:txBody>
          </p:sp>
          <p:sp>
            <p:nvSpPr>
              <p:cNvPr id="48" name="Freeform 6">
                <a:extLst>
                  <a:ext uri="{FF2B5EF4-FFF2-40B4-BE49-F238E27FC236}">
                    <a16:creationId xmlns:a16="http://schemas.microsoft.com/office/drawing/2014/main" id="{0324CE9B-7BB5-4398-931E-B1518B18A2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6413" y="-201613"/>
                <a:ext cx="2654299" cy="2744788"/>
              </a:xfrm>
              <a:custGeom>
                <a:avLst/>
                <a:gdLst>
                  <a:gd name="T0" fmla="*/ 1894 w 1894"/>
                  <a:gd name="T1" fmla="*/ 979 h 1958"/>
                  <a:gd name="T2" fmla="*/ 1648 w 1894"/>
                  <a:gd name="T3" fmla="*/ 904 h 1958"/>
                  <a:gd name="T4" fmla="*/ 1819 w 1894"/>
                  <a:gd name="T5" fmla="*/ 734 h 1958"/>
                  <a:gd name="T6" fmla="*/ 1819 w 1894"/>
                  <a:gd name="T7" fmla="*/ 584 h 1958"/>
                  <a:gd name="T8" fmla="*/ 1343 w 1894"/>
                  <a:gd name="T9" fmla="*/ 256 h 1958"/>
                  <a:gd name="T10" fmla="*/ 1267 w 1894"/>
                  <a:gd name="T11" fmla="*/ 0 h 1958"/>
                  <a:gd name="T12" fmla="*/ 1192 w 1894"/>
                  <a:gd name="T13" fmla="*/ 251 h 1958"/>
                  <a:gd name="T14" fmla="*/ 1022 w 1894"/>
                  <a:gd name="T15" fmla="*/ 75 h 1958"/>
                  <a:gd name="T16" fmla="*/ 872 w 1894"/>
                  <a:gd name="T17" fmla="*/ 75 h 1958"/>
                  <a:gd name="T18" fmla="*/ 702 w 1894"/>
                  <a:gd name="T19" fmla="*/ 251 h 1958"/>
                  <a:gd name="T20" fmla="*/ 627 w 1894"/>
                  <a:gd name="T21" fmla="*/ 0 h 1958"/>
                  <a:gd name="T22" fmla="*/ 552 w 1894"/>
                  <a:gd name="T23" fmla="*/ 256 h 1958"/>
                  <a:gd name="T24" fmla="*/ 75 w 1894"/>
                  <a:gd name="T25" fmla="*/ 584 h 1958"/>
                  <a:gd name="T26" fmla="*/ 75 w 1894"/>
                  <a:gd name="T27" fmla="*/ 734 h 1958"/>
                  <a:gd name="T28" fmla="*/ 247 w 1894"/>
                  <a:gd name="T29" fmla="*/ 904 h 1958"/>
                  <a:gd name="T30" fmla="*/ 0 w 1894"/>
                  <a:gd name="T31" fmla="*/ 979 h 1958"/>
                  <a:gd name="T32" fmla="*/ 247 w 1894"/>
                  <a:gd name="T33" fmla="*/ 1054 h 1958"/>
                  <a:gd name="T34" fmla="*/ 75 w 1894"/>
                  <a:gd name="T35" fmla="*/ 1224 h 1958"/>
                  <a:gd name="T36" fmla="*/ 75 w 1894"/>
                  <a:gd name="T37" fmla="*/ 1375 h 1958"/>
                  <a:gd name="T38" fmla="*/ 552 w 1894"/>
                  <a:gd name="T39" fmla="*/ 1702 h 1958"/>
                  <a:gd name="T40" fmla="*/ 627 w 1894"/>
                  <a:gd name="T41" fmla="*/ 1958 h 1958"/>
                  <a:gd name="T42" fmla="*/ 702 w 1894"/>
                  <a:gd name="T43" fmla="*/ 1707 h 1958"/>
                  <a:gd name="T44" fmla="*/ 872 w 1894"/>
                  <a:gd name="T45" fmla="*/ 1883 h 1958"/>
                  <a:gd name="T46" fmla="*/ 1022 w 1894"/>
                  <a:gd name="T47" fmla="*/ 1883 h 1958"/>
                  <a:gd name="T48" fmla="*/ 1192 w 1894"/>
                  <a:gd name="T49" fmla="*/ 1707 h 1958"/>
                  <a:gd name="T50" fmla="*/ 1267 w 1894"/>
                  <a:gd name="T51" fmla="*/ 1958 h 1958"/>
                  <a:gd name="T52" fmla="*/ 1343 w 1894"/>
                  <a:gd name="T53" fmla="*/ 1702 h 1958"/>
                  <a:gd name="T54" fmla="*/ 1819 w 1894"/>
                  <a:gd name="T55" fmla="*/ 1375 h 1958"/>
                  <a:gd name="T56" fmla="*/ 1819 w 1894"/>
                  <a:gd name="T57" fmla="*/ 1224 h 1958"/>
                  <a:gd name="T58" fmla="*/ 1648 w 1894"/>
                  <a:gd name="T59" fmla="*/ 1054 h 1958"/>
                  <a:gd name="T60" fmla="*/ 1528 w 1894"/>
                  <a:gd name="T61" fmla="*/ 1342 h 1958"/>
                  <a:gd name="T62" fmla="*/ 612 w 1894"/>
                  <a:gd name="T63" fmla="*/ 1587 h 1958"/>
                  <a:gd name="T64" fmla="*/ 367 w 1894"/>
                  <a:gd name="T65" fmla="*/ 616 h 1958"/>
                  <a:gd name="T66" fmla="*/ 1282 w 1894"/>
                  <a:gd name="T67" fmla="*/ 371 h 1958"/>
                  <a:gd name="T68" fmla="*/ 1528 w 1894"/>
                  <a:gd name="T69" fmla="*/ 1342 h 1958"/>
                  <a:gd name="T70" fmla="*/ 1528 w 1894"/>
                  <a:gd name="T71" fmla="*/ 1342 h 1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94" h="1958">
                    <a:moveTo>
                      <a:pt x="1819" y="1054"/>
                    </a:moveTo>
                    <a:cubicBezTo>
                      <a:pt x="1861" y="1054"/>
                      <a:pt x="1894" y="1021"/>
                      <a:pt x="1894" y="979"/>
                    </a:cubicBezTo>
                    <a:cubicBezTo>
                      <a:pt x="1894" y="938"/>
                      <a:pt x="1861" y="904"/>
                      <a:pt x="1819" y="904"/>
                    </a:cubicBezTo>
                    <a:cubicBezTo>
                      <a:pt x="1648" y="904"/>
                      <a:pt x="1648" y="904"/>
                      <a:pt x="1648" y="904"/>
                    </a:cubicBezTo>
                    <a:cubicBezTo>
                      <a:pt x="1648" y="734"/>
                      <a:pt x="1648" y="734"/>
                      <a:pt x="1648" y="734"/>
                    </a:cubicBezTo>
                    <a:cubicBezTo>
                      <a:pt x="1819" y="734"/>
                      <a:pt x="1819" y="734"/>
                      <a:pt x="1819" y="734"/>
                    </a:cubicBezTo>
                    <a:cubicBezTo>
                      <a:pt x="1861" y="734"/>
                      <a:pt x="1894" y="701"/>
                      <a:pt x="1894" y="659"/>
                    </a:cubicBezTo>
                    <a:cubicBezTo>
                      <a:pt x="1894" y="617"/>
                      <a:pt x="1861" y="584"/>
                      <a:pt x="1819" y="584"/>
                    </a:cubicBezTo>
                    <a:cubicBezTo>
                      <a:pt x="1646" y="584"/>
                      <a:pt x="1646" y="584"/>
                      <a:pt x="1646" y="584"/>
                    </a:cubicBezTo>
                    <a:cubicBezTo>
                      <a:pt x="1631" y="418"/>
                      <a:pt x="1505" y="283"/>
                      <a:pt x="1343" y="256"/>
                    </a:cubicBezTo>
                    <a:cubicBezTo>
                      <a:pt x="1343" y="75"/>
                      <a:pt x="1343" y="75"/>
                      <a:pt x="1343" y="75"/>
                    </a:cubicBezTo>
                    <a:cubicBezTo>
                      <a:pt x="1343" y="34"/>
                      <a:pt x="1309" y="0"/>
                      <a:pt x="1267" y="0"/>
                    </a:cubicBezTo>
                    <a:cubicBezTo>
                      <a:pt x="1226" y="0"/>
                      <a:pt x="1192" y="34"/>
                      <a:pt x="1192" y="75"/>
                    </a:cubicBezTo>
                    <a:cubicBezTo>
                      <a:pt x="1192" y="251"/>
                      <a:pt x="1192" y="251"/>
                      <a:pt x="1192" y="251"/>
                    </a:cubicBezTo>
                    <a:cubicBezTo>
                      <a:pt x="1022" y="251"/>
                      <a:pt x="1022" y="251"/>
                      <a:pt x="1022" y="251"/>
                    </a:cubicBezTo>
                    <a:cubicBezTo>
                      <a:pt x="1022" y="75"/>
                      <a:pt x="1022" y="75"/>
                      <a:pt x="1022" y="75"/>
                    </a:cubicBezTo>
                    <a:cubicBezTo>
                      <a:pt x="1022" y="34"/>
                      <a:pt x="989" y="0"/>
                      <a:pt x="947" y="0"/>
                    </a:cubicBezTo>
                    <a:cubicBezTo>
                      <a:pt x="906" y="0"/>
                      <a:pt x="872" y="34"/>
                      <a:pt x="872" y="75"/>
                    </a:cubicBezTo>
                    <a:cubicBezTo>
                      <a:pt x="872" y="251"/>
                      <a:pt x="872" y="251"/>
                      <a:pt x="872" y="251"/>
                    </a:cubicBezTo>
                    <a:cubicBezTo>
                      <a:pt x="702" y="251"/>
                      <a:pt x="702" y="251"/>
                      <a:pt x="702" y="251"/>
                    </a:cubicBezTo>
                    <a:cubicBezTo>
                      <a:pt x="702" y="75"/>
                      <a:pt x="702" y="75"/>
                      <a:pt x="702" y="75"/>
                    </a:cubicBezTo>
                    <a:cubicBezTo>
                      <a:pt x="702" y="34"/>
                      <a:pt x="669" y="0"/>
                      <a:pt x="627" y="0"/>
                    </a:cubicBezTo>
                    <a:cubicBezTo>
                      <a:pt x="585" y="0"/>
                      <a:pt x="552" y="34"/>
                      <a:pt x="552" y="75"/>
                    </a:cubicBezTo>
                    <a:cubicBezTo>
                      <a:pt x="552" y="256"/>
                      <a:pt x="552" y="256"/>
                      <a:pt x="552" y="256"/>
                    </a:cubicBezTo>
                    <a:cubicBezTo>
                      <a:pt x="389" y="283"/>
                      <a:pt x="263" y="418"/>
                      <a:pt x="248" y="584"/>
                    </a:cubicBezTo>
                    <a:cubicBezTo>
                      <a:pt x="75" y="584"/>
                      <a:pt x="75" y="584"/>
                      <a:pt x="75" y="584"/>
                    </a:cubicBezTo>
                    <a:cubicBezTo>
                      <a:pt x="34" y="584"/>
                      <a:pt x="0" y="617"/>
                      <a:pt x="0" y="659"/>
                    </a:cubicBezTo>
                    <a:cubicBezTo>
                      <a:pt x="0" y="701"/>
                      <a:pt x="34" y="734"/>
                      <a:pt x="75" y="734"/>
                    </a:cubicBezTo>
                    <a:cubicBezTo>
                      <a:pt x="247" y="734"/>
                      <a:pt x="247" y="734"/>
                      <a:pt x="247" y="734"/>
                    </a:cubicBezTo>
                    <a:cubicBezTo>
                      <a:pt x="247" y="904"/>
                      <a:pt x="247" y="904"/>
                      <a:pt x="247" y="904"/>
                    </a:cubicBezTo>
                    <a:cubicBezTo>
                      <a:pt x="75" y="904"/>
                      <a:pt x="75" y="904"/>
                      <a:pt x="75" y="904"/>
                    </a:cubicBezTo>
                    <a:cubicBezTo>
                      <a:pt x="34" y="904"/>
                      <a:pt x="0" y="938"/>
                      <a:pt x="0" y="979"/>
                    </a:cubicBezTo>
                    <a:cubicBezTo>
                      <a:pt x="0" y="1021"/>
                      <a:pt x="34" y="1054"/>
                      <a:pt x="75" y="1054"/>
                    </a:cubicBezTo>
                    <a:cubicBezTo>
                      <a:pt x="247" y="1054"/>
                      <a:pt x="247" y="1054"/>
                      <a:pt x="247" y="1054"/>
                    </a:cubicBezTo>
                    <a:cubicBezTo>
                      <a:pt x="247" y="1224"/>
                      <a:pt x="247" y="1224"/>
                      <a:pt x="247" y="1224"/>
                    </a:cubicBezTo>
                    <a:cubicBezTo>
                      <a:pt x="75" y="1224"/>
                      <a:pt x="75" y="1224"/>
                      <a:pt x="75" y="1224"/>
                    </a:cubicBezTo>
                    <a:cubicBezTo>
                      <a:pt x="34" y="1224"/>
                      <a:pt x="0" y="1258"/>
                      <a:pt x="0" y="1299"/>
                    </a:cubicBezTo>
                    <a:cubicBezTo>
                      <a:pt x="0" y="1341"/>
                      <a:pt x="34" y="1375"/>
                      <a:pt x="75" y="1375"/>
                    </a:cubicBezTo>
                    <a:cubicBezTo>
                      <a:pt x="248" y="1375"/>
                      <a:pt x="248" y="1375"/>
                      <a:pt x="248" y="1375"/>
                    </a:cubicBezTo>
                    <a:cubicBezTo>
                      <a:pt x="263" y="1541"/>
                      <a:pt x="389" y="1675"/>
                      <a:pt x="552" y="1702"/>
                    </a:cubicBezTo>
                    <a:cubicBezTo>
                      <a:pt x="552" y="1883"/>
                      <a:pt x="552" y="1883"/>
                      <a:pt x="552" y="1883"/>
                    </a:cubicBezTo>
                    <a:cubicBezTo>
                      <a:pt x="552" y="1925"/>
                      <a:pt x="585" y="1958"/>
                      <a:pt x="627" y="1958"/>
                    </a:cubicBezTo>
                    <a:cubicBezTo>
                      <a:pt x="669" y="1958"/>
                      <a:pt x="702" y="1925"/>
                      <a:pt x="702" y="1883"/>
                    </a:cubicBezTo>
                    <a:cubicBezTo>
                      <a:pt x="702" y="1707"/>
                      <a:pt x="702" y="1707"/>
                      <a:pt x="702" y="1707"/>
                    </a:cubicBezTo>
                    <a:cubicBezTo>
                      <a:pt x="872" y="1707"/>
                      <a:pt x="872" y="1707"/>
                      <a:pt x="872" y="1707"/>
                    </a:cubicBezTo>
                    <a:cubicBezTo>
                      <a:pt x="872" y="1883"/>
                      <a:pt x="872" y="1883"/>
                      <a:pt x="872" y="1883"/>
                    </a:cubicBezTo>
                    <a:cubicBezTo>
                      <a:pt x="872" y="1925"/>
                      <a:pt x="906" y="1958"/>
                      <a:pt x="947" y="1958"/>
                    </a:cubicBezTo>
                    <a:cubicBezTo>
                      <a:pt x="989" y="1958"/>
                      <a:pt x="1022" y="1925"/>
                      <a:pt x="1022" y="1883"/>
                    </a:cubicBezTo>
                    <a:cubicBezTo>
                      <a:pt x="1022" y="1707"/>
                      <a:pt x="1022" y="1707"/>
                      <a:pt x="1022" y="1707"/>
                    </a:cubicBezTo>
                    <a:cubicBezTo>
                      <a:pt x="1192" y="1707"/>
                      <a:pt x="1192" y="1707"/>
                      <a:pt x="1192" y="1707"/>
                    </a:cubicBezTo>
                    <a:cubicBezTo>
                      <a:pt x="1192" y="1883"/>
                      <a:pt x="1192" y="1883"/>
                      <a:pt x="1192" y="1883"/>
                    </a:cubicBezTo>
                    <a:cubicBezTo>
                      <a:pt x="1192" y="1925"/>
                      <a:pt x="1226" y="1958"/>
                      <a:pt x="1267" y="1958"/>
                    </a:cubicBezTo>
                    <a:cubicBezTo>
                      <a:pt x="1309" y="1958"/>
                      <a:pt x="1343" y="1925"/>
                      <a:pt x="1343" y="1883"/>
                    </a:cubicBezTo>
                    <a:cubicBezTo>
                      <a:pt x="1343" y="1702"/>
                      <a:pt x="1343" y="1702"/>
                      <a:pt x="1343" y="1702"/>
                    </a:cubicBezTo>
                    <a:cubicBezTo>
                      <a:pt x="1505" y="1675"/>
                      <a:pt x="1631" y="1541"/>
                      <a:pt x="1646" y="1375"/>
                    </a:cubicBezTo>
                    <a:cubicBezTo>
                      <a:pt x="1819" y="1375"/>
                      <a:pt x="1819" y="1375"/>
                      <a:pt x="1819" y="1375"/>
                    </a:cubicBezTo>
                    <a:cubicBezTo>
                      <a:pt x="1861" y="1375"/>
                      <a:pt x="1894" y="1341"/>
                      <a:pt x="1894" y="1299"/>
                    </a:cubicBezTo>
                    <a:cubicBezTo>
                      <a:pt x="1894" y="1258"/>
                      <a:pt x="1861" y="1224"/>
                      <a:pt x="1819" y="1224"/>
                    </a:cubicBezTo>
                    <a:cubicBezTo>
                      <a:pt x="1648" y="1224"/>
                      <a:pt x="1648" y="1224"/>
                      <a:pt x="1648" y="1224"/>
                    </a:cubicBezTo>
                    <a:cubicBezTo>
                      <a:pt x="1648" y="1054"/>
                      <a:pt x="1648" y="1054"/>
                      <a:pt x="1648" y="1054"/>
                    </a:cubicBezTo>
                    <a:lnTo>
                      <a:pt x="1819" y="1054"/>
                    </a:lnTo>
                    <a:close/>
                    <a:moveTo>
                      <a:pt x="1528" y="1342"/>
                    </a:moveTo>
                    <a:cubicBezTo>
                      <a:pt x="1528" y="1477"/>
                      <a:pt x="1418" y="1587"/>
                      <a:pt x="1282" y="1587"/>
                    </a:cubicBezTo>
                    <a:cubicBezTo>
                      <a:pt x="612" y="1587"/>
                      <a:pt x="612" y="1587"/>
                      <a:pt x="612" y="1587"/>
                    </a:cubicBezTo>
                    <a:cubicBezTo>
                      <a:pt x="477" y="1587"/>
                      <a:pt x="367" y="1477"/>
                      <a:pt x="367" y="1342"/>
                    </a:cubicBezTo>
                    <a:cubicBezTo>
                      <a:pt x="367" y="616"/>
                      <a:pt x="367" y="616"/>
                      <a:pt x="367" y="616"/>
                    </a:cubicBezTo>
                    <a:cubicBezTo>
                      <a:pt x="367" y="481"/>
                      <a:pt x="477" y="371"/>
                      <a:pt x="612" y="371"/>
                    </a:cubicBezTo>
                    <a:cubicBezTo>
                      <a:pt x="1282" y="371"/>
                      <a:pt x="1282" y="371"/>
                      <a:pt x="1282" y="371"/>
                    </a:cubicBezTo>
                    <a:cubicBezTo>
                      <a:pt x="1418" y="371"/>
                      <a:pt x="1528" y="481"/>
                      <a:pt x="1528" y="616"/>
                    </a:cubicBezTo>
                    <a:lnTo>
                      <a:pt x="1528" y="1342"/>
                    </a:lnTo>
                    <a:close/>
                    <a:moveTo>
                      <a:pt x="1528" y="1342"/>
                    </a:moveTo>
                    <a:cubicBezTo>
                      <a:pt x="1528" y="1342"/>
                      <a:pt x="1528" y="1342"/>
                      <a:pt x="1528" y="13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3305" tIns="31652" rIns="63305" bIns="31652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400" dirty="0">
                  <a:latin typeface="Arial" panose="020B0604020202020204" pitchFamily="34" charset="0"/>
                  <a:ea typeface="-윤고딕330" panose="02030504000101010101" pitchFamily="18" charset="-127"/>
                </a:endParaRPr>
              </a:p>
            </p:txBody>
          </p:sp>
        </p:grpSp>
      </p:grpSp>
      <p:grpSp>
        <p:nvGrpSpPr>
          <p:cNvPr id="52" name="Group 28">
            <a:extLst>
              <a:ext uri="{FF2B5EF4-FFF2-40B4-BE49-F238E27FC236}">
                <a16:creationId xmlns:a16="http://schemas.microsoft.com/office/drawing/2014/main" id="{93FEA416-3815-40A3-98C9-255311C7D81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3653" y="3286246"/>
            <a:ext cx="956535" cy="703220"/>
            <a:chOff x="-3260" y="2223"/>
            <a:chExt cx="2271" cy="1696"/>
          </a:xfrm>
          <a:solidFill>
            <a:schemeClr val="bg1">
              <a:alpha val="82000"/>
            </a:schemeClr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71D113A-1964-46C2-B52C-D1D1D5BAC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68" y="2223"/>
              <a:ext cx="879" cy="771"/>
            </a:xfrm>
            <a:custGeom>
              <a:avLst/>
              <a:gdLst>
                <a:gd name="T0" fmla="*/ 585 w 879"/>
                <a:gd name="T1" fmla="*/ 651 h 771"/>
                <a:gd name="T2" fmla="*/ 711 w 879"/>
                <a:gd name="T3" fmla="*/ 579 h 771"/>
                <a:gd name="T4" fmla="*/ 795 w 879"/>
                <a:gd name="T5" fmla="*/ 627 h 771"/>
                <a:gd name="T6" fmla="*/ 795 w 879"/>
                <a:gd name="T7" fmla="*/ 627 h 771"/>
                <a:gd name="T8" fmla="*/ 544 w 879"/>
                <a:gd name="T9" fmla="*/ 771 h 771"/>
                <a:gd name="T10" fmla="*/ 544 w 879"/>
                <a:gd name="T11" fmla="*/ 771 h 771"/>
                <a:gd name="T12" fmla="*/ 290 w 879"/>
                <a:gd name="T13" fmla="*/ 625 h 771"/>
                <a:gd name="T14" fmla="*/ 418 w 879"/>
                <a:gd name="T15" fmla="*/ 551 h 771"/>
                <a:gd name="T16" fmla="*/ 418 w 879"/>
                <a:gd name="T17" fmla="*/ 505 h 771"/>
                <a:gd name="T18" fmla="*/ 42 w 879"/>
                <a:gd name="T19" fmla="*/ 723 h 771"/>
                <a:gd name="T20" fmla="*/ 0 w 879"/>
                <a:gd name="T21" fmla="*/ 651 h 771"/>
                <a:gd name="T22" fmla="*/ 208 w 879"/>
                <a:gd name="T23" fmla="*/ 531 h 771"/>
                <a:gd name="T24" fmla="*/ 208 w 879"/>
                <a:gd name="T25" fmla="*/ 192 h 771"/>
                <a:gd name="T26" fmla="*/ 544 w 879"/>
                <a:gd name="T27" fmla="*/ 0 h 771"/>
                <a:gd name="T28" fmla="*/ 879 w 879"/>
                <a:gd name="T29" fmla="*/ 192 h 771"/>
                <a:gd name="T30" fmla="*/ 879 w 879"/>
                <a:gd name="T31" fmla="*/ 579 h 771"/>
                <a:gd name="T32" fmla="*/ 793 w 879"/>
                <a:gd name="T33" fmla="*/ 529 h 771"/>
                <a:gd name="T34" fmla="*/ 793 w 879"/>
                <a:gd name="T35" fmla="*/ 290 h 771"/>
                <a:gd name="T36" fmla="*/ 793 w 879"/>
                <a:gd name="T37" fmla="*/ 290 h 771"/>
                <a:gd name="T38" fmla="*/ 585 w 879"/>
                <a:gd name="T39" fmla="*/ 410 h 771"/>
                <a:gd name="T40" fmla="*/ 585 w 879"/>
                <a:gd name="T41" fmla="*/ 651 h 771"/>
                <a:gd name="T42" fmla="*/ 585 w 879"/>
                <a:gd name="T43" fmla="*/ 651 h 771"/>
                <a:gd name="T44" fmla="*/ 753 w 879"/>
                <a:gd name="T45" fmla="*/ 218 h 771"/>
                <a:gd name="T46" fmla="*/ 544 w 879"/>
                <a:gd name="T47" fmla="*/ 96 h 771"/>
                <a:gd name="T48" fmla="*/ 336 w 879"/>
                <a:gd name="T49" fmla="*/ 216 h 771"/>
                <a:gd name="T50" fmla="*/ 336 w 879"/>
                <a:gd name="T51" fmla="*/ 216 h 771"/>
                <a:gd name="T52" fmla="*/ 544 w 879"/>
                <a:gd name="T53" fmla="*/ 338 h 771"/>
                <a:gd name="T54" fmla="*/ 544 w 879"/>
                <a:gd name="T55" fmla="*/ 338 h 771"/>
                <a:gd name="T56" fmla="*/ 753 w 879"/>
                <a:gd name="T57" fmla="*/ 218 h 771"/>
                <a:gd name="T58" fmla="*/ 753 w 879"/>
                <a:gd name="T59" fmla="*/ 218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771">
                  <a:moveTo>
                    <a:pt x="585" y="651"/>
                  </a:moveTo>
                  <a:lnTo>
                    <a:pt x="711" y="579"/>
                  </a:lnTo>
                  <a:lnTo>
                    <a:pt x="795" y="627"/>
                  </a:lnTo>
                  <a:lnTo>
                    <a:pt x="795" y="627"/>
                  </a:lnTo>
                  <a:lnTo>
                    <a:pt x="544" y="771"/>
                  </a:lnTo>
                  <a:lnTo>
                    <a:pt x="544" y="771"/>
                  </a:lnTo>
                  <a:lnTo>
                    <a:pt x="290" y="625"/>
                  </a:lnTo>
                  <a:lnTo>
                    <a:pt x="418" y="551"/>
                  </a:lnTo>
                  <a:lnTo>
                    <a:pt x="418" y="505"/>
                  </a:lnTo>
                  <a:lnTo>
                    <a:pt x="42" y="723"/>
                  </a:lnTo>
                  <a:lnTo>
                    <a:pt x="0" y="651"/>
                  </a:lnTo>
                  <a:lnTo>
                    <a:pt x="208" y="531"/>
                  </a:lnTo>
                  <a:lnTo>
                    <a:pt x="208" y="192"/>
                  </a:lnTo>
                  <a:lnTo>
                    <a:pt x="544" y="0"/>
                  </a:lnTo>
                  <a:lnTo>
                    <a:pt x="879" y="192"/>
                  </a:lnTo>
                  <a:lnTo>
                    <a:pt x="879" y="579"/>
                  </a:lnTo>
                  <a:lnTo>
                    <a:pt x="793" y="529"/>
                  </a:lnTo>
                  <a:lnTo>
                    <a:pt x="793" y="290"/>
                  </a:lnTo>
                  <a:lnTo>
                    <a:pt x="793" y="290"/>
                  </a:lnTo>
                  <a:lnTo>
                    <a:pt x="585" y="410"/>
                  </a:lnTo>
                  <a:lnTo>
                    <a:pt x="585" y="651"/>
                  </a:lnTo>
                  <a:lnTo>
                    <a:pt x="585" y="651"/>
                  </a:lnTo>
                  <a:close/>
                  <a:moveTo>
                    <a:pt x="753" y="218"/>
                  </a:moveTo>
                  <a:lnTo>
                    <a:pt x="544" y="96"/>
                  </a:lnTo>
                  <a:lnTo>
                    <a:pt x="336" y="216"/>
                  </a:lnTo>
                  <a:lnTo>
                    <a:pt x="336" y="216"/>
                  </a:lnTo>
                  <a:lnTo>
                    <a:pt x="544" y="338"/>
                  </a:lnTo>
                  <a:lnTo>
                    <a:pt x="544" y="338"/>
                  </a:lnTo>
                  <a:lnTo>
                    <a:pt x="753" y="218"/>
                  </a:lnTo>
                  <a:lnTo>
                    <a:pt x="753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519488" latinLnBrk="0"/>
              <a:endParaRPr lang="ko-KR" altLang="en-US" sz="2045">
                <a:solidFill>
                  <a:prstClr val="black"/>
                </a:solidFill>
              </a:endParaRPr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FF9F7E47-CC7D-41B8-BACC-981D539A4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9" y="2656"/>
              <a:ext cx="428" cy="296"/>
            </a:xfrm>
            <a:custGeom>
              <a:avLst/>
              <a:gdLst>
                <a:gd name="T0" fmla="*/ 42 w 428"/>
                <a:gd name="T1" fmla="*/ 0 h 296"/>
                <a:gd name="T2" fmla="*/ 428 w 428"/>
                <a:gd name="T3" fmla="*/ 222 h 296"/>
                <a:gd name="T4" fmla="*/ 386 w 428"/>
                <a:gd name="T5" fmla="*/ 296 h 296"/>
                <a:gd name="T6" fmla="*/ 0 w 428"/>
                <a:gd name="T7" fmla="*/ 72 h 296"/>
                <a:gd name="T8" fmla="*/ 0 w 428"/>
                <a:gd name="T9" fmla="*/ 24 h 296"/>
                <a:gd name="T10" fmla="*/ 42 w 428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8" h="296">
                  <a:moveTo>
                    <a:pt x="42" y="0"/>
                  </a:moveTo>
                  <a:lnTo>
                    <a:pt x="428" y="222"/>
                  </a:lnTo>
                  <a:lnTo>
                    <a:pt x="386" y="296"/>
                  </a:lnTo>
                  <a:lnTo>
                    <a:pt x="0" y="72"/>
                  </a:lnTo>
                  <a:lnTo>
                    <a:pt x="0" y="24"/>
                  </a:ln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519488" latinLnBrk="0"/>
              <a:endParaRPr lang="ko-KR" altLang="en-US" sz="2045">
                <a:solidFill>
                  <a:prstClr val="black"/>
                </a:solidFill>
              </a:endParaRPr>
            </a:p>
          </p:txBody>
        </p:sp>
        <p:sp>
          <p:nvSpPr>
            <p:cNvPr id="55" name="Freeform 31">
              <a:extLst>
                <a:ext uri="{FF2B5EF4-FFF2-40B4-BE49-F238E27FC236}">
                  <a16:creationId xmlns:a16="http://schemas.microsoft.com/office/drawing/2014/main" id="{252F3BC0-D74C-4321-AA70-706C7B8DAA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75" y="2684"/>
              <a:ext cx="886" cy="774"/>
            </a:xfrm>
            <a:custGeom>
              <a:avLst/>
              <a:gdLst>
                <a:gd name="T0" fmla="*/ 594 w 886"/>
                <a:gd name="T1" fmla="*/ 652 h 774"/>
                <a:gd name="T2" fmla="*/ 594 w 886"/>
                <a:gd name="T3" fmla="*/ 652 h 774"/>
                <a:gd name="T4" fmla="*/ 802 w 886"/>
                <a:gd name="T5" fmla="*/ 532 h 774"/>
                <a:gd name="T6" fmla="*/ 802 w 886"/>
                <a:gd name="T7" fmla="*/ 290 h 774"/>
                <a:gd name="T8" fmla="*/ 802 w 886"/>
                <a:gd name="T9" fmla="*/ 290 h 774"/>
                <a:gd name="T10" fmla="*/ 594 w 886"/>
                <a:gd name="T11" fmla="*/ 410 h 774"/>
                <a:gd name="T12" fmla="*/ 594 w 886"/>
                <a:gd name="T13" fmla="*/ 652 h 774"/>
                <a:gd name="T14" fmla="*/ 594 w 886"/>
                <a:gd name="T15" fmla="*/ 652 h 774"/>
                <a:gd name="T16" fmla="*/ 426 w 886"/>
                <a:gd name="T17" fmla="*/ 508 h 774"/>
                <a:gd name="T18" fmla="*/ 42 w 886"/>
                <a:gd name="T19" fmla="*/ 730 h 774"/>
                <a:gd name="T20" fmla="*/ 0 w 886"/>
                <a:gd name="T21" fmla="*/ 656 h 774"/>
                <a:gd name="T22" fmla="*/ 216 w 886"/>
                <a:gd name="T23" fmla="*/ 532 h 774"/>
                <a:gd name="T24" fmla="*/ 216 w 886"/>
                <a:gd name="T25" fmla="*/ 194 h 774"/>
                <a:gd name="T26" fmla="*/ 552 w 886"/>
                <a:gd name="T27" fmla="*/ 0 h 774"/>
                <a:gd name="T28" fmla="*/ 886 w 886"/>
                <a:gd name="T29" fmla="*/ 194 h 774"/>
                <a:gd name="T30" fmla="*/ 886 w 886"/>
                <a:gd name="T31" fmla="*/ 580 h 774"/>
                <a:gd name="T32" fmla="*/ 886 w 886"/>
                <a:gd name="T33" fmla="*/ 580 h 774"/>
                <a:gd name="T34" fmla="*/ 552 w 886"/>
                <a:gd name="T35" fmla="*/ 774 h 774"/>
                <a:gd name="T36" fmla="*/ 552 w 886"/>
                <a:gd name="T37" fmla="*/ 774 h 774"/>
                <a:gd name="T38" fmla="*/ 298 w 886"/>
                <a:gd name="T39" fmla="*/ 626 h 774"/>
                <a:gd name="T40" fmla="*/ 426 w 886"/>
                <a:gd name="T41" fmla="*/ 552 h 774"/>
                <a:gd name="T42" fmla="*/ 426 w 886"/>
                <a:gd name="T43" fmla="*/ 508 h 774"/>
                <a:gd name="T44" fmla="*/ 426 w 886"/>
                <a:gd name="T45" fmla="*/ 508 h 774"/>
                <a:gd name="T46" fmla="*/ 760 w 886"/>
                <a:gd name="T47" fmla="*/ 218 h 774"/>
                <a:gd name="T48" fmla="*/ 760 w 886"/>
                <a:gd name="T49" fmla="*/ 218 h 774"/>
                <a:gd name="T50" fmla="*/ 552 w 886"/>
                <a:gd name="T51" fmla="*/ 338 h 774"/>
                <a:gd name="T52" fmla="*/ 552 w 886"/>
                <a:gd name="T53" fmla="*/ 338 h 774"/>
                <a:gd name="T54" fmla="*/ 342 w 886"/>
                <a:gd name="T55" fmla="*/ 218 h 774"/>
                <a:gd name="T56" fmla="*/ 552 w 886"/>
                <a:gd name="T57" fmla="*/ 96 h 774"/>
                <a:gd name="T58" fmla="*/ 760 w 886"/>
                <a:gd name="T59" fmla="*/ 21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6" h="774">
                  <a:moveTo>
                    <a:pt x="594" y="652"/>
                  </a:moveTo>
                  <a:lnTo>
                    <a:pt x="594" y="652"/>
                  </a:lnTo>
                  <a:lnTo>
                    <a:pt x="802" y="532"/>
                  </a:lnTo>
                  <a:lnTo>
                    <a:pt x="802" y="290"/>
                  </a:lnTo>
                  <a:lnTo>
                    <a:pt x="802" y="290"/>
                  </a:lnTo>
                  <a:lnTo>
                    <a:pt x="594" y="410"/>
                  </a:lnTo>
                  <a:lnTo>
                    <a:pt x="594" y="652"/>
                  </a:lnTo>
                  <a:lnTo>
                    <a:pt x="594" y="652"/>
                  </a:lnTo>
                  <a:close/>
                  <a:moveTo>
                    <a:pt x="426" y="508"/>
                  </a:moveTo>
                  <a:lnTo>
                    <a:pt x="42" y="730"/>
                  </a:lnTo>
                  <a:lnTo>
                    <a:pt x="0" y="656"/>
                  </a:lnTo>
                  <a:lnTo>
                    <a:pt x="216" y="532"/>
                  </a:lnTo>
                  <a:lnTo>
                    <a:pt x="216" y="194"/>
                  </a:lnTo>
                  <a:lnTo>
                    <a:pt x="552" y="0"/>
                  </a:lnTo>
                  <a:lnTo>
                    <a:pt x="886" y="194"/>
                  </a:lnTo>
                  <a:lnTo>
                    <a:pt x="886" y="580"/>
                  </a:lnTo>
                  <a:lnTo>
                    <a:pt x="886" y="580"/>
                  </a:lnTo>
                  <a:lnTo>
                    <a:pt x="552" y="774"/>
                  </a:lnTo>
                  <a:lnTo>
                    <a:pt x="552" y="774"/>
                  </a:lnTo>
                  <a:lnTo>
                    <a:pt x="298" y="626"/>
                  </a:lnTo>
                  <a:lnTo>
                    <a:pt x="426" y="552"/>
                  </a:lnTo>
                  <a:lnTo>
                    <a:pt x="426" y="508"/>
                  </a:lnTo>
                  <a:lnTo>
                    <a:pt x="426" y="508"/>
                  </a:lnTo>
                  <a:close/>
                  <a:moveTo>
                    <a:pt x="760" y="218"/>
                  </a:moveTo>
                  <a:lnTo>
                    <a:pt x="760" y="218"/>
                  </a:lnTo>
                  <a:lnTo>
                    <a:pt x="552" y="338"/>
                  </a:lnTo>
                  <a:lnTo>
                    <a:pt x="552" y="338"/>
                  </a:lnTo>
                  <a:lnTo>
                    <a:pt x="342" y="218"/>
                  </a:lnTo>
                  <a:lnTo>
                    <a:pt x="552" y="96"/>
                  </a:lnTo>
                  <a:lnTo>
                    <a:pt x="76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519488" latinLnBrk="0"/>
              <a:endParaRPr lang="ko-KR" altLang="en-US" sz="2045">
                <a:solidFill>
                  <a:prstClr val="black"/>
                </a:solidFill>
              </a:endParaRPr>
            </a:p>
          </p:txBody>
        </p:sp>
        <p:sp>
          <p:nvSpPr>
            <p:cNvPr id="56" name="Freeform 32">
              <a:extLst>
                <a:ext uri="{FF2B5EF4-FFF2-40B4-BE49-F238E27FC236}">
                  <a16:creationId xmlns:a16="http://schemas.microsoft.com/office/drawing/2014/main" id="{A29462E2-28FB-4949-A5E9-34DE10559A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60" y="2684"/>
              <a:ext cx="670" cy="774"/>
            </a:xfrm>
            <a:custGeom>
              <a:avLst/>
              <a:gdLst>
                <a:gd name="T0" fmla="*/ 376 w 670"/>
                <a:gd name="T1" fmla="*/ 652 h 774"/>
                <a:gd name="T2" fmla="*/ 502 w 670"/>
                <a:gd name="T3" fmla="*/ 580 h 774"/>
                <a:gd name="T4" fmla="*/ 586 w 670"/>
                <a:gd name="T5" fmla="*/ 628 h 774"/>
                <a:gd name="T6" fmla="*/ 586 w 670"/>
                <a:gd name="T7" fmla="*/ 628 h 774"/>
                <a:gd name="T8" fmla="*/ 334 w 670"/>
                <a:gd name="T9" fmla="*/ 774 h 774"/>
                <a:gd name="T10" fmla="*/ 334 w 670"/>
                <a:gd name="T11" fmla="*/ 774 h 774"/>
                <a:gd name="T12" fmla="*/ 0 w 670"/>
                <a:gd name="T13" fmla="*/ 580 h 774"/>
                <a:gd name="T14" fmla="*/ 0 w 670"/>
                <a:gd name="T15" fmla="*/ 194 h 774"/>
                <a:gd name="T16" fmla="*/ 334 w 670"/>
                <a:gd name="T17" fmla="*/ 0 h 774"/>
                <a:gd name="T18" fmla="*/ 670 w 670"/>
                <a:gd name="T19" fmla="*/ 194 h 774"/>
                <a:gd name="T20" fmla="*/ 670 w 670"/>
                <a:gd name="T21" fmla="*/ 580 h 774"/>
                <a:gd name="T22" fmla="*/ 586 w 670"/>
                <a:gd name="T23" fmla="*/ 532 h 774"/>
                <a:gd name="T24" fmla="*/ 586 w 670"/>
                <a:gd name="T25" fmla="*/ 290 h 774"/>
                <a:gd name="T26" fmla="*/ 586 w 670"/>
                <a:gd name="T27" fmla="*/ 290 h 774"/>
                <a:gd name="T28" fmla="*/ 376 w 670"/>
                <a:gd name="T29" fmla="*/ 410 h 774"/>
                <a:gd name="T30" fmla="*/ 376 w 670"/>
                <a:gd name="T31" fmla="*/ 652 h 774"/>
                <a:gd name="T32" fmla="*/ 376 w 670"/>
                <a:gd name="T33" fmla="*/ 652 h 774"/>
                <a:gd name="T34" fmla="*/ 544 w 670"/>
                <a:gd name="T35" fmla="*/ 218 h 774"/>
                <a:gd name="T36" fmla="*/ 334 w 670"/>
                <a:gd name="T37" fmla="*/ 96 h 774"/>
                <a:gd name="T38" fmla="*/ 126 w 670"/>
                <a:gd name="T39" fmla="*/ 218 h 774"/>
                <a:gd name="T40" fmla="*/ 126 w 670"/>
                <a:gd name="T41" fmla="*/ 218 h 774"/>
                <a:gd name="T42" fmla="*/ 334 w 670"/>
                <a:gd name="T43" fmla="*/ 338 h 774"/>
                <a:gd name="T44" fmla="*/ 334 w 670"/>
                <a:gd name="T45" fmla="*/ 338 h 774"/>
                <a:gd name="T46" fmla="*/ 544 w 670"/>
                <a:gd name="T47" fmla="*/ 218 h 774"/>
                <a:gd name="T48" fmla="*/ 544 w 670"/>
                <a:gd name="T49" fmla="*/ 21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70" h="774">
                  <a:moveTo>
                    <a:pt x="376" y="652"/>
                  </a:moveTo>
                  <a:lnTo>
                    <a:pt x="502" y="580"/>
                  </a:lnTo>
                  <a:lnTo>
                    <a:pt x="586" y="628"/>
                  </a:lnTo>
                  <a:lnTo>
                    <a:pt x="586" y="628"/>
                  </a:lnTo>
                  <a:lnTo>
                    <a:pt x="334" y="774"/>
                  </a:lnTo>
                  <a:lnTo>
                    <a:pt x="334" y="774"/>
                  </a:lnTo>
                  <a:lnTo>
                    <a:pt x="0" y="580"/>
                  </a:lnTo>
                  <a:lnTo>
                    <a:pt x="0" y="194"/>
                  </a:lnTo>
                  <a:lnTo>
                    <a:pt x="334" y="0"/>
                  </a:lnTo>
                  <a:lnTo>
                    <a:pt x="670" y="194"/>
                  </a:lnTo>
                  <a:lnTo>
                    <a:pt x="670" y="580"/>
                  </a:lnTo>
                  <a:lnTo>
                    <a:pt x="586" y="532"/>
                  </a:lnTo>
                  <a:lnTo>
                    <a:pt x="586" y="290"/>
                  </a:lnTo>
                  <a:lnTo>
                    <a:pt x="586" y="290"/>
                  </a:lnTo>
                  <a:lnTo>
                    <a:pt x="376" y="410"/>
                  </a:lnTo>
                  <a:lnTo>
                    <a:pt x="376" y="652"/>
                  </a:lnTo>
                  <a:lnTo>
                    <a:pt x="376" y="652"/>
                  </a:lnTo>
                  <a:close/>
                  <a:moveTo>
                    <a:pt x="544" y="218"/>
                  </a:moveTo>
                  <a:lnTo>
                    <a:pt x="334" y="96"/>
                  </a:lnTo>
                  <a:lnTo>
                    <a:pt x="126" y="218"/>
                  </a:lnTo>
                  <a:lnTo>
                    <a:pt x="126" y="218"/>
                  </a:lnTo>
                  <a:lnTo>
                    <a:pt x="334" y="338"/>
                  </a:lnTo>
                  <a:lnTo>
                    <a:pt x="334" y="338"/>
                  </a:lnTo>
                  <a:lnTo>
                    <a:pt x="544" y="218"/>
                  </a:lnTo>
                  <a:lnTo>
                    <a:pt x="544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519488" latinLnBrk="0"/>
              <a:endParaRPr lang="ko-KR" altLang="en-US" sz="2045">
                <a:solidFill>
                  <a:prstClr val="black"/>
                </a:solidFill>
              </a:endParaRPr>
            </a:p>
          </p:txBody>
        </p:sp>
        <p:sp>
          <p:nvSpPr>
            <p:cNvPr id="57" name="Freeform 33">
              <a:extLst>
                <a:ext uri="{FF2B5EF4-FFF2-40B4-BE49-F238E27FC236}">
                  <a16:creationId xmlns:a16="http://schemas.microsoft.com/office/drawing/2014/main" id="{7A2E25DB-DB4C-45C1-B408-2A268402EF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60" y="3146"/>
              <a:ext cx="671" cy="773"/>
            </a:xfrm>
            <a:custGeom>
              <a:avLst/>
              <a:gdLst>
                <a:gd name="T0" fmla="*/ 377 w 671"/>
                <a:gd name="T1" fmla="*/ 651 h 773"/>
                <a:gd name="T2" fmla="*/ 377 w 671"/>
                <a:gd name="T3" fmla="*/ 651 h 773"/>
                <a:gd name="T4" fmla="*/ 585 w 671"/>
                <a:gd name="T5" fmla="*/ 531 h 773"/>
                <a:gd name="T6" fmla="*/ 585 w 671"/>
                <a:gd name="T7" fmla="*/ 290 h 773"/>
                <a:gd name="T8" fmla="*/ 585 w 671"/>
                <a:gd name="T9" fmla="*/ 290 h 773"/>
                <a:gd name="T10" fmla="*/ 377 w 671"/>
                <a:gd name="T11" fmla="*/ 411 h 773"/>
                <a:gd name="T12" fmla="*/ 377 w 671"/>
                <a:gd name="T13" fmla="*/ 651 h 773"/>
                <a:gd name="T14" fmla="*/ 377 w 671"/>
                <a:gd name="T15" fmla="*/ 651 h 773"/>
                <a:gd name="T16" fmla="*/ 545 w 671"/>
                <a:gd name="T17" fmla="*/ 218 h 773"/>
                <a:gd name="T18" fmla="*/ 545 w 671"/>
                <a:gd name="T19" fmla="*/ 218 h 773"/>
                <a:gd name="T20" fmla="*/ 336 w 671"/>
                <a:gd name="T21" fmla="*/ 338 h 773"/>
                <a:gd name="T22" fmla="*/ 336 w 671"/>
                <a:gd name="T23" fmla="*/ 338 h 773"/>
                <a:gd name="T24" fmla="*/ 128 w 671"/>
                <a:gd name="T25" fmla="*/ 218 h 773"/>
                <a:gd name="T26" fmla="*/ 336 w 671"/>
                <a:gd name="T27" fmla="*/ 98 h 773"/>
                <a:gd name="T28" fmla="*/ 545 w 671"/>
                <a:gd name="T29" fmla="*/ 218 h 773"/>
                <a:gd name="T30" fmla="*/ 545 w 671"/>
                <a:gd name="T31" fmla="*/ 218 h 773"/>
                <a:gd name="T32" fmla="*/ 336 w 671"/>
                <a:gd name="T33" fmla="*/ 773 h 773"/>
                <a:gd name="T34" fmla="*/ 336 w 671"/>
                <a:gd name="T35" fmla="*/ 773 h 773"/>
                <a:gd name="T36" fmla="*/ 0 w 671"/>
                <a:gd name="T37" fmla="*/ 579 h 773"/>
                <a:gd name="T38" fmla="*/ 0 w 671"/>
                <a:gd name="T39" fmla="*/ 194 h 773"/>
                <a:gd name="T40" fmla="*/ 336 w 671"/>
                <a:gd name="T41" fmla="*/ 0 h 773"/>
                <a:gd name="T42" fmla="*/ 671 w 671"/>
                <a:gd name="T43" fmla="*/ 194 h 773"/>
                <a:gd name="T44" fmla="*/ 671 w 671"/>
                <a:gd name="T45" fmla="*/ 579 h 773"/>
                <a:gd name="T46" fmla="*/ 671 w 671"/>
                <a:gd name="T47" fmla="*/ 579 h 773"/>
                <a:gd name="T48" fmla="*/ 336 w 671"/>
                <a:gd name="T49" fmla="*/ 773 h 773"/>
                <a:gd name="T50" fmla="*/ 336 w 671"/>
                <a:gd name="T51" fmla="*/ 773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1" h="773">
                  <a:moveTo>
                    <a:pt x="377" y="651"/>
                  </a:moveTo>
                  <a:lnTo>
                    <a:pt x="377" y="651"/>
                  </a:lnTo>
                  <a:lnTo>
                    <a:pt x="585" y="531"/>
                  </a:lnTo>
                  <a:lnTo>
                    <a:pt x="585" y="290"/>
                  </a:lnTo>
                  <a:lnTo>
                    <a:pt x="585" y="290"/>
                  </a:lnTo>
                  <a:lnTo>
                    <a:pt x="377" y="411"/>
                  </a:lnTo>
                  <a:lnTo>
                    <a:pt x="377" y="651"/>
                  </a:lnTo>
                  <a:lnTo>
                    <a:pt x="377" y="651"/>
                  </a:lnTo>
                  <a:close/>
                  <a:moveTo>
                    <a:pt x="545" y="218"/>
                  </a:moveTo>
                  <a:lnTo>
                    <a:pt x="545" y="218"/>
                  </a:lnTo>
                  <a:lnTo>
                    <a:pt x="336" y="338"/>
                  </a:lnTo>
                  <a:lnTo>
                    <a:pt x="336" y="338"/>
                  </a:lnTo>
                  <a:lnTo>
                    <a:pt x="128" y="218"/>
                  </a:lnTo>
                  <a:lnTo>
                    <a:pt x="336" y="98"/>
                  </a:lnTo>
                  <a:lnTo>
                    <a:pt x="545" y="218"/>
                  </a:lnTo>
                  <a:lnTo>
                    <a:pt x="545" y="218"/>
                  </a:lnTo>
                  <a:close/>
                  <a:moveTo>
                    <a:pt x="336" y="773"/>
                  </a:moveTo>
                  <a:lnTo>
                    <a:pt x="336" y="773"/>
                  </a:lnTo>
                  <a:lnTo>
                    <a:pt x="0" y="579"/>
                  </a:lnTo>
                  <a:lnTo>
                    <a:pt x="0" y="194"/>
                  </a:lnTo>
                  <a:lnTo>
                    <a:pt x="336" y="0"/>
                  </a:lnTo>
                  <a:lnTo>
                    <a:pt x="671" y="194"/>
                  </a:lnTo>
                  <a:lnTo>
                    <a:pt x="671" y="579"/>
                  </a:lnTo>
                  <a:lnTo>
                    <a:pt x="671" y="579"/>
                  </a:lnTo>
                  <a:lnTo>
                    <a:pt x="336" y="773"/>
                  </a:lnTo>
                  <a:lnTo>
                    <a:pt x="336" y="7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519488" latinLnBrk="0"/>
              <a:endParaRPr lang="ko-KR" altLang="en-US" sz="2045" dirty="0">
                <a:solidFill>
                  <a:prstClr val="black"/>
                </a:solidFill>
              </a:endParaRPr>
            </a:p>
          </p:txBody>
        </p:sp>
        <p:sp>
          <p:nvSpPr>
            <p:cNvPr id="58" name="Freeform 34">
              <a:extLst>
                <a:ext uri="{FF2B5EF4-FFF2-40B4-BE49-F238E27FC236}">
                  <a16:creationId xmlns:a16="http://schemas.microsoft.com/office/drawing/2014/main" id="{52D6E444-7250-4FDD-931F-CB12DDF74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00" y="3118"/>
              <a:ext cx="430" cy="298"/>
            </a:xfrm>
            <a:custGeom>
              <a:avLst/>
              <a:gdLst>
                <a:gd name="T0" fmla="*/ 42 w 430"/>
                <a:gd name="T1" fmla="*/ 0 h 298"/>
                <a:gd name="T2" fmla="*/ 430 w 430"/>
                <a:gd name="T3" fmla="*/ 224 h 298"/>
                <a:gd name="T4" fmla="*/ 388 w 430"/>
                <a:gd name="T5" fmla="*/ 298 h 298"/>
                <a:gd name="T6" fmla="*/ 0 w 430"/>
                <a:gd name="T7" fmla="*/ 74 h 298"/>
                <a:gd name="T8" fmla="*/ 0 w 430"/>
                <a:gd name="T9" fmla="*/ 26 h 298"/>
                <a:gd name="T10" fmla="*/ 42 w 430"/>
                <a:gd name="T1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298">
                  <a:moveTo>
                    <a:pt x="42" y="0"/>
                  </a:moveTo>
                  <a:lnTo>
                    <a:pt x="430" y="224"/>
                  </a:lnTo>
                  <a:lnTo>
                    <a:pt x="388" y="298"/>
                  </a:lnTo>
                  <a:lnTo>
                    <a:pt x="0" y="74"/>
                  </a:lnTo>
                  <a:lnTo>
                    <a:pt x="0" y="26"/>
                  </a:ln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519488" latinLnBrk="0"/>
              <a:endParaRPr lang="ko-KR" altLang="en-US" sz="2045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E5E63E4C-DCA7-4F71-99A0-05982EA4D7EE}"/>
              </a:ext>
            </a:extLst>
          </p:cNvPr>
          <p:cNvGrpSpPr/>
          <p:nvPr/>
        </p:nvGrpSpPr>
        <p:grpSpPr>
          <a:xfrm>
            <a:off x="1894152" y="2642214"/>
            <a:ext cx="474582" cy="713991"/>
            <a:chOff x="4221163" y="2892425"/>
            <a:chExt cx="711201" cy="1069976"/>
          </a:xfrm>
          <a:solidFill>
            <a:schemeClr val="bg1">
              <a:alpha val="77000"/>
            </a:schemeClr>
          </a:solidFill>
        </p:grpSpPr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90E5539E-9D09-486F-A59C-AE736F720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3" y="3841750"/>
              <a:ext cx="701675" cy="87313"/>
            </a:xfrm>
            <a:custGeom>
              <a:avLst/>
              <a:gdLst>
                <a:gd name="T0" fmla="*/ 206 w 214"/>
                <a:gd name="T1" fmla="*/ 0 h 27"/>
                <a:gd name="T2" fmla="*/ 8 w 214"/>
                <a:gd name="T3" fmla="*/ 0 h 27"/>
                <a:gd name="T4" fmla="*/ 0 w 214"/>
                <a:gd name="T5" fmla="*/ 6 h 27"/>
                <a:gd name="T6" fmla="*/ 0 w 214"/>
                <a:gd name="T7" fmla="*/ 20 h 27"/>
                <a:gd name="T8" fmla="*/ 8 w 214"/>
                <a:gd name="T9" fmla="*/ 27 h 27"/>
                <a:gd name="T10" fmla="*/ 206 w 214"/>
                <a:gd name="T11" fmla="*/ 27 h 27"/>
                <a:gd name="T12" fmla="*/ 214 w 214"/>
                <a:gd name="T13" fmla="*/ 20 h 27"/>
                <a:gd name="T14" fmla="*/ 214 w 214"/>
                <a:gd name="T15" fmla="*/ 6 h 27"/>
                <a:gd name="T16" fmla="*/ 206 w 214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4" h="27">
                  <a:moveTo>
                    <a:pt x="20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4" y="27"/>
                    <a:pt x="8" y="27"/>
                  </a:cubicBezTo>
                  <a:cubicBezTo>
                    <a:pt x="206" y="27"/>
                    <a:pt x="206" y="27"/>
                    <a:pt x="206" y="27"/>
                  </a:cubicBezTo>
                  <a:cubicBezTo>
                    <a:pt x="210" y="27"/>
                    <a:pt x="214" y="24"/>
                    <a:pt x="214" y="20"/>
                  </a:cubicBezTo>
                  <a:cubicBezTo>
                    <a:pt x="214" y="6"/>
                    <a:pt x="214" y="6"/>
                    <a:pt x="214" y="6"/>
                  </a:cubicBezTo>
                  <a:cubicBezTo>
                    <a:pt x="214" y="3"/>
                    <a:pt x="210" y="0"/>
                    <a:pt x="2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">
              <a:extLst>
                <a:ext uri="{FF2B5EF4-FFF2-40B4-BE49-F238E27FC236}">
                  <a16:creationId xmlns:a16="http://schemas.microsoft.com/office/drawing/2014/main" id="{DE63D080-042D-4E7F-9779-67D66EDCC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501" y="3935413"/>
              <a:ext cx="71438" cy="26988"/>
            </a:xfrm>
            <a:custGeom>
              <a:avLst/>
              <a:gdLst>
                <a:gd name="T0" fmla="*/ 18 w 22"/>
                <a:gd name="T1" fmla="*/ 0 h 8"/>
                <a:gd name="T2" fmla="*/ 4 w 22"/>
                <a:gd name="T3" fmla="*/ 0 h 8"/>
                <a:gd name="T4" fmla="*/ 0 w 22"/>
                <a:gd name="T5" fmla="*/ 4 h 8"/>
                <a:gd name="T6" fmla="*/ 4 w 22"/>
                <a:gd name="T7" fmla="*/ 8 h 8"/>
                <a:gd name="T8" fmla="*/ 18 w 22"/>
                <a:gd name="T9" fmla="*/ 8 h 8"/>
                <a:gd name="T10" fmla="*/ 22 w 22"/>
                <a:gd name="T11" fmla="*/ 4 h 8"/>
                <a:gd name="T12" fmla="*/ 18 w 2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">
                  <a:moveTo>
                    <a:pt x="1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0" y="8"/>
                    <a:pt x="22" y="6"/>
                    <a:pt x="22" y="4"/>
                  </a:cubicBezTo>
                  <a:cubicBezTo>
                    <a:pt x="22" y="2"/>
                    <a:pt x="20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7">
              <a:extLst>
                <a:ext uri="{FF2B5EF4-FFF2-40B4-BE49-F238E27FC236}">
                  <a16:creationId xmlns:a16="http://schemas.microsoft.com/office/drawing/2014/main" id="{8FC2FEC3-FAAB-4B70-A8BD-ED7A2A611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0763" y="3935413"/>
              <a:ext cx="73025" cy="26988"/>
            </a:xfrm>
            <a:custGeom>
              <a:avLst/>
              <a:gdLst>
                <a:gd name="T0" fmla="*/ 18 w 22"/>
                <a:gd name="T1" fmla="*/ 0 h 8"/>
                <a:gd name="T2" fmla="*/ 4 w 22"/>
                <a:gd name="T3" fmla="*/ 0 h 8"/>
                <a:gd name="T4" fmla="*/ 0 w 22"/>
                <a:gd name="T5" fmla="*/ 4 h 8"/>
                <a:gd name="T6" fmla="*/ 4 w 22"/>
                <a:gd name="T7" fmla="*/ 8 h 8"/>
                <a:gd name="T8" fmla="*/ 18 w 22"/>
                <a:gd name="T9" fmla="*/ 8 h 8"/>
                <a:gd name="T10" fmla="*/ 22 w 22"/>
                <a:gd name="T11" fmla="*/ 4 h 8"/>
                <a:gd name="T12" fmla="*/ 18 w 2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">
                  <a:moveTo>
                    <a:pt x="1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0" y="8"/>
                    <a:pt x="22" y="6"/>
                    <a:pt x="22" y="4"/>
                  </a:cubicBezTo>
                  <a:cubicBezTo>
                    <a:pt x="22" y="2"/>
                    <a:pt x="20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8">
              <a:extLst>
                <a:ext uri="{FF2B5EF4-FFF2-40B4-BE49-F238E27FC236}">
                  <a16:creationId xmlns:a16="http://schemas.microsoft.com/office/drawing/2014/main" id="{55C1A428-421D-4F3B-A7F3-F33B7DB74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4863" y="3576638"/>
              <a:ext cx="239713" cy="241300"/>
            </a:xfrm>
            <a:custGeom>
              <a:avLst/>
              <a:gdLst>
                <a:gd name="T0" fmla="*/ 41 w 73"/>
                <a:gd name="T1" fmla="*/ 9 h 74"/>
                <a:gd name="T2" fmla="*/ 40 w 73"/>
                <a:gd name="T3" fmla="*/ 8 h 74"/>
                <a:gd name="T4" fmla="*/ 39 w 73"/>
                <a:gd name="T5" fmla="*/ 6 h 74"/>
                <a:gd name="T6" fmla="*/ 23 w 73"/>
                <a:gd name="T7" fmla="*/ 0 h 74"/>
                <a:gd name="T8" fmla="*/ 23 w 73"/>
                <a:gd name="T9" fmla="*/ 0 h 74"/>
                <a:gd name="T10" fmla="*/ 4 w 73"/>
                <a:gd name="T11" fmla="*/ 18 h 74"/>
                <a:gd name="T12" fmla="*/ 2 w 73"/>
                <a:gd name="T13" fmla="*/ 32 h 74"/>
                <a:gd name="T14" fmla="*/ 0 w 73"/>
                <a:gd name="T15" fmla="*/ 74 h 74"/>
                <a:gd name="T16" fmla="*/ 73 w 73"/>
                <a:gd name="T17" fmla="*/ 74 h 74"/>
                <a:gd name="T18" fmla="*/ 41 w 73"/>
                <a:gd name="T19" fmla="*/ 9 h 74"/>
                <a:gd name="T20" fmla="*/ 24 w 73"/>
                <a:gd name="T21" fmla="*/ 35 h 74"/>
                <a:gd name="T22" fmla="*/ 11 w 73"/>
                <a:gd name="T23" fmla="*/ 28 h 74"/>
                <a:gd name="T24" fmla="*/ 8 w 73"/>
                <a:gd name="T25" fmla="*/ 20 h 74"/>
                <a:gd name="T26" fmla="*/ 24 w 73"/>
                <a:gd name="T27" fmla="*/ 4 h 74"/>
                <a:gd name="T28" fmla="*/ 35 w 73"/>
                <a:gd name="T29" fmla="*/ 10 h 74"/>
                <a:gd name="T30" fmla="*/ 39 w 73"/>
                <a:gd name="T31" fmla="*/ 20 h 74"/>
                <a:gd name="T32" fmla="*/ 24 w 73"/>
                <a:gd name="T33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74">
                  <a:moveTo>
                    <a:pt x="41" y="9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7"/>
                    <a:pt x="39" y="7"/>
                    <a:pt x="39" y="6"/>
                  </a:cubicBezTo>
                  <a:cubicBezTo>
                    <a:pt x="35" y="3"/>
                    <a:pt x="3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3" y="0"/>
                    <a:pt x="6" y="11"/>
                    <a:pt x="4" y="18"/>
                  </a:cubicBezTo>
                  <a:cubicBezTo>
                    <a:pt x="4" y="21"/>
                    <a:pt x="3" y="27"/>
                    <a:pt x="2" y="32"/>
                  </a:cubicBezTo>
                  <a:cubicBezTo>
                    <a:pt x="1" y="47"/>
                    <a:pt x="0" y="67"/>
                    <a:pt x="0" y="74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68" y="61"/>
                    <a:pt x="52" y="19"/>
                    <a:pt x="41" y="9"/>
                  </a:cubicBezTo>
                  <a:close/>
                  <a:moveTo>
                    <a:pt x="24" y="35"/>
                  </a:moveTo>
                  <a:cubicBezTo>
                    <a:pt x="18" y="35"/>
                    <a:pt x="14" y="32"/>
                    <a:pt x="11" y="28"/>
                  </a:cubicBezTo>
                  <a:cubicBezTo>
                    <a:pt x="9" y="26"/>
                    <a:pt x="8" y="23"/>
                    <a:pt x="8" y="20"/>
                  </a:cubicBezTo>
                  <a:cubicBezTo>
                    <a:pt x="8" y="11"/>
                    <a:pt x="15" y="4"/>
                    <a:pt x="24" y="4"/>
                  </a:cubicBezTo>
                  <a:cubicBezTo>
                    <a:pt x="28" y="4"/>
                    <a:pt x="32" y="6"/>
                    <a:pt x="35" y="10"/>
                  </a:cubicBezTo>
                  <a:cubicBezTo>
                    <a:pt x="37" y="12"/>
                    <a:pt x="39" y="16"/>
                    <a:pt x="39" y="20"/>
                  </a:cubicBezTo>
                  <a:cubicBezTo>
                    <a:pt x="39" y="28"/>
                    <a:pt x="32" y="35"/>
                    <a:pt x="2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9">
              <a:extLst>
                <a:ext uri="{FF2B5EF4-FFF2-40B4-BE49-F238E27FC236}">
                  <a16:creationId xmlns:a16="http://schemas.microsoft.com/office/drawing/2014/main" id="{4B9A3CD4-ED2D-4CCC-9469-ACED7A369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01" y="3121025"/>
              <a:ext cx="563563" cy="588963"/>
            </a:xfrm>
            <a:custGeom>
              <a:avLst/>
              <a:gdLst>
                <a:gd name="T0" fmla="*/ 138 w 172"/>
                <a:gd name="T1" fmla="*/ 8 h 180"/>
                <a:gd name="T2" fmla="*/ 115 w 172"/>
                <a:gd name="T3" fmla="*/ 10 h 180"/>
                <a:gd name="T4" fmla="*/ 113 w 172"/>
                <a:gd name="T5" fmla="*/ 12 h 180"/>
                <a:gd name="T6" fmla="*/ 119 w 172"/>
                <a:gd name="T7" fmla="*/ 29 h 180"/>
                <a:gd name="T8" fmla="*/ 101 w 172"/>
                <a:gd name="T9" fmla="*/ 44 h 180"/>
                <a:gd name="T10" fmla="*/ 98 w 172"/>
                <a:gd name="T11" fmla="*/ 44 h 180"/>
                <a:gd name="T12" fmla="*/ 92 w 172"/>
                <a:gd name="T13" fmla="*/ 41 h 180"/>
                <a:gd name="T14" fmla="*/ 89 w 172"/>
                <a:gd name="T15" fmla="*/ 46 h 180"/>
                <a:gd name="T16" fmla="*/ 97 w 172"/>
                <a:gd name="T17" fmla="*/ 63 h 180"/>
                <a:gd name="T18" fmla="*/ 120 w 172"/>
                <a:gd name="T19" fmla="*/ 80 h 180"/>
                <a:gd name="T20" fmla="*/ 118 w 172"/>
                <a:gd name="T21" fmla="*/ 104 h 180"/>
                <a:gd name="T22" fmla="*/ 95 w 172"/>
                <a:gd name="T23" fmla="*/ 133 h 180"/>
                <a:gd name="T24" fmla="*/ 90 w 172"/>
                <a:gd name="T25" fmla="*/ 137 h 180"/>
                <a:gd name="T26" fmla="*/ 83 w 172"/>
                <a:gd name="T27" fmla="*/ 139 h 180"/>
                <a:gd name="T28" fmla="*/ 66 w 172"/>
                <a:gd name="T29" fmla="*/ 135 h 180"/>
                <a:gd name="T30" fmla="*/ 43 w 172"/>
                <a:gd name="T31" fmla="*/ 124 h 180"/>
                <a:gd name="T32" fmla="*/ 30 w 172"/>
                <a:gd name="T33" fmla="*/ 125 h 180"/>
                <a:gd name="T34" fmla="*/ 5 w 172"/>
                <a:gd name="T35" fmla="*/ 158 h 180"/>
                <a:gd name="T36" fmla="*/ 13 w 172"/>
                <a:gd name="T37" fmla="*/ 172 h 180"/>
                <a:gd name="T38" fmla="*/ 67 w 172"/>
                <a:gd name="T39" fmla="*/ 175 h 180"/>
                <a:gd name="T40" fmla="*/ 71 w 172"/>
                <a:gd name="T41" fmla="*/ 174 h 180"/>
                <a:gd name="T42" fmla="*/ 74 w 172"/>
                <a:gd name="T43" fmla="*/ 173 h 180"/>
                <a:gd name="T44" fmla="*/ 76 w 172"/>
                <a:gd name="T45" fmla="*/ 156 h 180"/>
                <a:gd name="T46" fmla="*/ 98 w 172"/>
                <a:gd name="T47" fmla="*/ 136 h 180"/>
                <a:gd name="T48" fmla="*/ 116 w 172"/>
                <a:gd name="T49" fmla="*/ 143 h 180"/>
                <a:gd name="T50" fmla="*/ 118 w 172"/>
                <a:gd name="T51" fmla="*/ 141 h 180"/>
                <a:gd name="T52" fmla="*/ 136 w 172"/>
                <a:gd name="T53" fmla="*/ 118 h 180"/>
                <a:gd name="T54" fmla="*/ 169 w 172"/>
                <a:gd name="T55" fmla="*/ 45 h 180"/>
                <a:gd name="T56" fmla="*/ 138 w 172"/>
                <a:gd name="T57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2" h="180">
                  <a:moveTo>
                    <a:pt x="138" y="8"/>
                  </a:moveTo>
                  <a:cubicBezTo>
                    <a:pt x="122" y="0"/>
                    <a:pt x="115" y="10"/>
                    <a:pt x="115" y="10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8" y="16"/>
                    <a:pt x="120" y="23"/>
                    <a:pt x="119" y="29"/>
                  </a:cubicBezTo>
                  <a:cubicBezTo>
                    <a:pt x="118" y="38"/>
                    <a:pt x="110" y="44"/>
                    <a:pt x="101" y="44"/>
                  </a:cubicBezTo>
                  <a:cubicBezTo>
                    <a:pt x="100" y="44"/>
                    <a:pt x="99" y="44"/>
                    <a:pt x="98" y="44"/>
                  </a:cubicBezTo>
                  <a:cubicBezTo>
                    <a:pt x="96" y="44"/>
                    <a:pt x="93" y="43"/>
                    <a:pt x="92" y="41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9" y="46"/>
                    <a:pt x="83" y="51"/>
                    <a:pt x="97" y="63"/>
                  </a:cubicBezTo>
                  <a:cubicBezTo>
                    <a:pt x="103" y="68"/>
                    <a:pt x="116" y="74"/>
                    <a:pt x="120" y="80"/>
                  </a:cubicBezTo>
                  <a:cubicBezTo>
                    <a:pt x="124" y="87"/>
                    <a:pt x="125" y="93"/>
                    <a:pt x="118" y="104"/>
                  </a:cubicBezTo>
                  <a:cubicBezTo>
                    <a:pt x="113" y="111"/>
                    <a:pt x="103" y="125"/>
                    <a:pt x="95" y="133"/>
                  </a:cubicBezTo>
                  <a:cubicBezTo>
                    <a:pt x="93" y="135"/>
                    <a:pt x="91" y="136"/>
                    <a:pt x="90" y="137"/>
                  </a:cubicBezTo>
                  <a:cubicBezTo>
                    <a:pt x="88" y="138"/>
                    <a:pt x="86" y="139"/>
                    <a:pt x="83" y="139"/>
                  </a:cubicBezTo>
                  <a:cubicBezTo>
                    <a:pt x="78" y="139"/>
                    <a:pt x="71" y="137"/>
                    <a:pt x="66" y="135"/>
                  </a:cubicBezTo>
                  <a:cubicBezTo>
                    <a:pt x="60" y="133"/>
                    <a:pt x="49" y="127"/>
                    <a:pt x="43" y="124"/>
                  </a:cubicBezTo>
                  <a:cubicBezTo>
                    <a:pt x="35" y="120"/>
                    <a:pt x="30" y="125"/>
                    <a:pt x="30" y="125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5" y="158"/>
                    <a:pt x="0" y="163"/>
                    <a:pt x="13" y="172"/>
                  </a:cubicBezTo>
                  <a:cubicBezTo>
                    <a:pt x="24" y="180"/>
                    <a:pt x="54" y="179"/>
                    <a:pt x="67" y="175"/>
                  </a:cubicBezTo>
                  <a:cubicBezTo>
                    <a:pt x="68" y="175"/>
                    <a:pt x="70" y="174"/>
                    <a:pt x="71" y="174"/>
                  </a:cubicBezTo>
                  <a:cubicBezTo>
                    <a:pt x="72" y="174"/>
                    <a:pt x="73" y="173"/>
                    <a:pt x="74" y="173"/>
                  </a:cubicBezTo>
                  <a:cubicBezTo>
                    <a:pt x="75" y="166"/>
                    <a:pt x="75" y="160"/>
                    <a:pt x="76" y="156"/>
                  </a:cubicBezTo>
                  <a:cubicBezTo>
                    <a:pt x="78" y="149"/>
                    <a:pt x="85" y="136"/>
                    <a:pt x="98" y="136"/>
                  </a:cubicBezTo>
                  <a:cubicBezTo>
                    <a:pt x="107" y="136"/>
                    <a:pt x="112" y="139"/>
                    <a:pt x="116" y="143"/>
                  </a:cubicBezTo>
                  <a:cubicBezTo>
                    <a:pt x="116" y="142"/>
                    <a:pt x="117" y="142"/>
                    <a:pt x="118" y="141"/>
                  </a:cubicBezTo>
                  <a:cubicBezTo>
                    <a:pt x="124" y="134"/>
                    <a:pt x="130" y="127"/>
                    <a:pt x="136" y="118"/>
                  </a:cubicBezTo>
                  <a:cubicBezTo>
                    <a:pt x="149" y="101"/>
                    <a:pt x="164" y="71"/>
                    <a:pt x="169" y="45"/>
                  </a:cubicBezTo>
                  <a:cubicBezTo>
                    <a:pt x="172" y="30"/>
                    <a:pt x="148" y="14"/>
                    <a:pt x="13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5" name="Freeform 10">
              <a:extLst>
                <a:ext uri="{FF2B5EF4-FFF2-40B4-BE49-F238E27FC236}">
                  <a16:creationId xmlns:a16="http://schemas.microsoft.com/office/drawing/2014/main" id="{2B4C240A-DF28-44D6-BA46-6EE242FE7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0063" y="3336925"/>
              <a:ext cx="246063" cy="193675"/>
            </a:xfrm>
            <a:custGeom>
              <a:avLst/>
              <a:gdLst>
                <a:gd name="T0" fmla="*/ 4 w 75"/>
                <a:gd name="T1" fmla="*/ 13 h 59"/>
                <a:gd name="T2" fmla="*/ 62 w 75"/>
                <a:gd name="T3" fmla="*/ 56 h 59"/>
                <a:gd name="T4" fmla="*/ 72 w 75"/>
                <a:gd name="T5" fmla="*/ 55 h 59"/>
                <a:gd name="T6" fmla="*/ 70 w 75"/>
                <a:gd name="T7" fmla="*/ 45 h 59"/>
                <a:gd name="T8" fmla="*/ 12 w 75"/>
                <a:gd name="T9" fmla="*/ 2 h 59"/>
                <a:gd name="T10" fmla="*/ 2 w 75"/>
                <a:gd name="T11" fmla="*/ 3 h 59"/>
                <a:gd name="T12" fmla="*/ 4 w 75"/>
                <a:gd name="T13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59">
                  <a:moveTo>
                    <a:pt x="4" y="13"/>
                  </a:moveTo>
                  <a:cubicBezTo>
                    <a:pt x="62" y="56"/>
                    <a:pt x="62" y="56"/>
                    <a:pt x="62" y="56"/>
                  </a:cubicBezTo>
                  <a:cubicBezTo>
                    <a:pt x="65" y="59"/>
                    <a:pt x="70" y="58"/>
                    <a:pt x="72" y="55"/>
                  </a:cubicBezTo>
                  <a:cubicBezTo>
                    <a:pt x="75" y="52"/>
                    <a:pt x="74" y="48"/>
                    <a:pt x="70" y="4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9" y="0"/>
                    <a:pt x="4" y="0"/>
                    <a:pt x="2" y="3"/>
                  </a:cubicBezTo>
                  <a:cubicBezTo>
                    <a:pt x="0" y="6"/>
                    <a:pt x="1" y="11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FB21D5D8-8892-4902-A8A0-E17D55295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276" y="3432175"/>
              <a:ext cx="101600" cy="157163"/>
            </a:xfrm>
            <a:custGeom>
              <a:avLst/>
              <a:gdLst>
                <a:gd name="T0" fmla="*/ 31 w 31"/>
                <a:gd name="T1" fmla="*/ 23 h 48"/>
                <a:gd name="T2" fmla="*/ 0 w 31"/>
                <a:gd name="T3" fmla="*/ 0 h 48"/>
                <a:gd name="T4" fmla="*/ 13 w 31"/>
                <a:gd name="T5" fmla="*/ 48 h 48"/>
                <a:gd name="T6" fmla="*/ 31 w 31"/>
                <a:gd name="T7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48">
                  <a:moveTo>
                    <a:pt x="31" y="2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7"/>
                    <a:pt x="21" y="34"/>
                    <a:pt x="13" y="48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A0D9EC69-1ECA-4190-A5DB-565B5F6FB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6" y="2963863"/>
              <a:ext cx="134938" cy="111125"/>
            </a:xfrm>
            <a:custGeom>
              <a:avLst/>
              <a:gdLst>
                <a:gd name="T0" fmla="*/ 3 w 41"/>
                <a:gd name="T1" fmla="*/ 12 h 34"/>
                <a:gd name="T2" fmla="*/ 31 w 41"/>
                <a:gd name="T3" fmla="*/ 32 h 34"/>
                <a:gd name="T4" fmla="*/ 39 w 41"/>
                <a:gd name="T5" fmla="*/ 31 h 34"/>
                <a:gd name="T6" fmla="*/ 38 w 41"/>
                <a:gd name="T7" fmla="*/ 23 h 34"/>
                <a:gd name="T8" fmla="*/ 10 w 41"/>
                <a:gd name="T9" fmla="*/ 2 h 34"/>
                <a:gd name="T10" fmla="*/ 2 w 41"/>
                <a:gd name="T11" fmla="*/ 4 h 34"/>
                <a:gd name="T12" fmla="*/ 3 w 41"/>
                <a:gd name="T13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4">
                  <a:moveTo>
                    <a:pt x="3" y="1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3" y="34"/>
                    <a:pt x="37" y="34"/>
                    <a:pt x="39" y="31"/>
                  </a:cubicBezTo>
                  <a:cubicBezTo>
                    <a:pt x="41" y="28"/>
                    <a:pt x="40" y="25"/>
                    <a:pt x="38" y="2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0" y="6"/>
                    <a:pt x="0" y="1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D2790533-7D10-4E01-A293-CD642642C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3241675"/>
              <a:ext cx="134938" cy="112713"/>
            </a:xfrm>
            <a:custGeom>
              <a:avLst/>
              <a:gdLst>
                <a:gd name="T0" fmla="*/ 3 w 41"/>
                <a:gd name="T1" fmla="*/ 11 h 34"/>
                <a:gd name="T2" fmla="*/ 31 w 41"/>
                <a:gd name="T3" fmla="*/ 32 h 34"/>
                <a:gd name="T4" fmla="*/ 39 w 41"/>
                <a:gd name="T5" fmla="*/ 30 h 34"/>
                <a:gd name="T6" fmla="*/ 38 w 41"/>
                <a:gd name="T7" fmla="*/ 22 h 34"/>
                <a:gd name="T8" fmla="*/ 10 w 41"/>
                <a:gd name="T9" fmla="*/ 2 h 34"/>
                <a:gd name="T10" fmla="*/ 2 w 41"/>
                <a:gd name="T11" fmla="*/ 3 h 34"/>
                <a:gd name="T12" fmla="*/ 3 w 41"/>
                <a:gd name="T13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4">
                  <a:moveTo>
                    <a:pt x="3" y="11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4" y="34"/>
                    <a:pt x="37" y="33"/>
                    <a:pt x="39" y="30"/>
                  </a:cubicBezTo>
                  <a:cubicBezTo>
                    <a:pt x="41" y="28"/>
                    <a:pt x="41" y="24"/>
                    <a:pt x="38" y="2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0"/>
                    <a:pt x="4" y="0"/>
                    <a:pt x="2" y="3"/>
                  </a:cubicBezTo>
                  <a:cubicBezTo>
                    <a:pt x="0" y="6"/>
                    <a:pt x="1" y="9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14">
              <a:extLst>
                <a:ext uri="{FF2B5EF4-FFF2-40B4-BE49-F238E27FC236}">
                  <a16:creationId xmlns:a16="http://schemas.microsoft.com/office/drawing/2014/main" id="{CFD6F460-2983-4887-95CC-609CCAD1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3006725"/>
              <a:ext cx="261938" cy="301625"/>
            </a:xfrm>
            <a:custGeom>
              <a:avLst/>
              <a:gdLst>
                <a:gd name="T0" fmla="*/ 2 w 80"/>
                <a:gd name="T1" fmla="*/ 73 h 92"/>
                <a:gd name="T2" fmla="*/ 26 w 80"/>
                <a:gd name="T3" fmla="*/ 91 h 92"/>
                <a:gd name="T4" fmla="*/ 37 w 80"/>
                <a:gd name="T5" fmla="*/ 84 h 92"/>
                <a:gd name="T6" fmla="*/ 44 w 80"/>
                <a:gd name="T7" fmla="*/ 74 h 92"/>
                <a:gd name="T8" fmla="*/ 38 w 80"/>
                <a:gd name="T9" fmla="*/ 58 h 92"/>
                <a:gd name="T10" fmla="*/ 56 w 80"/>
                <a:gd name="T11" fmla="*/ 43 h 92"/>
                <a:gd name="T12" fmla="*/ 60 w 80"/>
                <a:gd name="T13" fmla="*/ 43 h 92"/>
                <a:gd name="T14" fmla="*/ 65 w 80"/>
                <a:gd name="T15" fmla="*/ 45 h 92"/>
                <a:gd name="T16" fmla="*/ 75 w 80"/>
                <a:gd name="T17" fmla="*/ 32 h 92"/>
                <a:gd name="T18" fmla="*/ 78 w 80"/>
                <a:gd name="T19" fmla="*/ 20 h 92"/>
                <a:gd name="T20" fmla="*/ 54 w 80"/>
                <a:gd name="T21" fmla="*/ 2 h 92"/>
                <a:gd name="T22" fmla="*/ 43 w 80"/>
                <a:gd name="T23" fmla="*/ 9 h 92"/>
                <a:gd name="T24" fmla="*/ 5 w 80"/>
                <a:gd name="T25" fmla="*/ 60 h 92"/>
                <a:gd name="T26" fmla="*/ 2 w 80"/>
                <a:gd name="T27" fmla="*/ 7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92">
                  <a:moveTo>
                    <a:pt x="2" y="73"/>
                  </a:moveTo>
                  <a:cubicBezTo>
                    <a:pt x="26" y="91"/>
                    <a:pt x="26" y="91"/>
                    <a:pt x="26" y="91"/>
                  </a:cubicBezTo>
                  <a:cubicBezTo>
                    <a:pt x="28" y="92"/>
                    <a:pt x="33" y="89"/>
                    <a:pt x="37" y="8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39" y="70"/>
                    <a:pt x="37" y="64"/>
                    <a:pt x="38" y="58"/>
                  </a:cubicBezTo>
                  <a:cubicBezTo>
                    <a:pt x="40" y="49"/>
                    <a:pt x="48" y="43"/>
                    <a:pt x="56" y="43"/>
                  </a:cubicBezTo>
                  <a:cubicBezTo>
                    <a:pt x="57" y="43"/>
                    <a:pt x="59" y="43"/>
                    <a:pt x="60" y="43"/>
                  </a:cubicBezTo>
                  <a:cubicBezTo>
                    <a:pt x="62" y="44"/>
                    <a:pt x="64" y="44"/>
                    <a:pt x="65" y="45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9" y="27"/>
                    <a:pt x="80" y="21"/>
                    <a:pt x="78" y="20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2" y="0"/>
                    <a:pt x="47" y="4"/>
                    <a:pt x="43" y="9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1" y="66"/>
                    <a:pt x="0" y="71"/>
                    <a:pt x="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15">
              <a:extLst>
                <a:ext uri="{FF2B5EF4-FFF2-40B4-BE49-F238E27FC236}">
                  <a16:creationId xmlns:a16="http://schemas.microsoft.com/office/drawing/2014/main" id="{BC1EFE6D-A591-4229-A237-A89C9643F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038" y="2892425"/>
              <a:ext cx="119063" cy="120650"/>
            </a:xfrm>
            <a:custGeom>
              <a:avLst/>
              <a:gdLst>
                <a:gd name="T0" fmla="*/ 11 w 36"/>
                <a:gd name="T1" fmla="*/ 36 h 37"/>
                <a:gd name="T2" fmla="*/ 15 w 36"/>
                <a:gd name="T3" fmla="*/ 34 h 37"/>
                <a:gd name="T4" fmla="*/ 22 w 36"/>
                <a:gd name="T5" fmla="*/ 25 h 37"/>
                <a:gd name="T6" fmla="*/ 26 w 36"/>
                <a:gd name="T7" fmla="*/ 25 h 37"/>
                <a:gd name="T8" fmla="*/ 35 w 36"/>
                <a:gd name="T9" fmla="*/ 20 h 37"/>
                <a:gd name="T10" fmla="*/ 32 w 36"/>
                <a:gd name="T11" fmla="*/ 14 h 37"/>
                <a:gd name="T12" fmla="*/ 25 w 36"/>
                <a:gd name="T13" fmla="*/ 8 h 37"/>
                <a:gd name="T14" fmla="*/ 17 w 36"/>
                <a:gd name="T15" fmla="*/ 2 h 37"/>
                <a:gd name="T16" fmla="*/ 10 w 36"/>
                <a:gd name="T17" fmla="*/ 2 h 37"/>
                <a:gd name="T18" fmla="*/ 9 w 36"/>
                <a:gd name="T19" fmla="*/ 12 h 37"/>
                <a:gd name="T20" fmla="*/ 9 w 36"/>
                <a:gd name="T21" fmla="*/ 15 h 37"/>
                <a:gd name="T22" fmla="*/ 2 w 36"/>
                <a:gd name="T23" fmla="*/ 25 h 37"/>
                <a:gd name="T24" fmla="*/ 1 w 36"/>
                <a:gd name="T25" fmla="*/ 29 h 37"/>
                <a:gd name="T26" fmla="*/ 11 w 36"/>
                <a:gd name="T2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7">
                  <a:moveTo>
                    <a:pt x="11" y="36"/>
                  </a:moveTo>
                  <a:cubicBezTo>
                    <a:pt x="12" y="37"/>
                    <a:pt x="14" y="36"/>
                    <a:pt x="15" y="3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4" y="25"/>
                    <a:pt x="25" y="25"/>
                    <a:pt x="26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6" y="18"/>
                    <a:pt x="35" y="16"/>
                    <a:pt x="32" y="14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2" y="0"/>
                    <a:pt x="10" y="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9" y="14"/>
                    <a:pt x="9" y="1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6"/>
                    <a:pt x="0" y="28"/>
                    <a:pt x="1" y="29"/>
                  </a:cubicBezTo>
                  <a:lnTo>
                    <a:pt x="11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16">
              <a:extLst>
                <a:ext uri="{FF2B5EF4-FFF2-40B4-BE49-F238E27FC236}">
                  <a16:creationId xmlns:a16="http://schemas.microsoft.com/office/drawing/2014/main" id="{3101E8EA-5F31-4FCC-A494-EA28F909D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4526" y="3290888"/>
              <a:ext cx="111125" cy="114300"/>
            </a:xfrm>
            <a:custGeom>
              <a:avLst/>
              <a:gdLst>
                <a:gd name="T0" fmla="*/ 12 w 70"/>
                <a:gd name="T1" fmla="*/ 64 h 72"/>
                <a:gd name="T2" fmla="*/ 24 w 70"/>
                <a:gd name="T3" fmla="*/ 72 h 72"/>
                <a:gd name="T4" fmla="*/ 47 w 70"/>
                <a:gd name="T5" fmla="*/ 64 h 72"/>
                <a:gd name="T6" fmla="*/ 47 w 70"/>
                <a:gd name="T7" fmla="*/ 64 h 72"/>
                <a:gd name="T8" fmla="*/ 70 w 70"/>
                <a:gd name="T9" fmla="*/ 33 h 72"/>
                <a:gd name="T10" fmla="*/ 47 w 70"/>
                <a:gd name="T11" fmla="*/ 17 h 72"/>
                <a:gd name="T12" fmla="*/ 24 w 70"/>
                <a:gd name="T13" fmla="*/ 0 h 72"/>
                <a:gd name="T14" fmla="*/ 2 w 70"/>
                <a:gd name="T15" fmla="*/ 31 h 72"/>
                <a:gd name="T16" fmla="*/ 2 w 70"/>
                <a:gd name="T17" fmla="*/ 31 h 72"/>
                <a:gd name="T18" fmla="*/ 0 w 70"/>
                <a:gd name="T19" fmla="*/ 56 h 72"/>
                <a:gd name="T20" fmla="*/ 12 w 70"/>
                <a:gd name="T21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72">
                  <a:moveTo>
                    <a:pt x="12" y="64"/>
                  </a:moveTo>
                  <a:lnTo>
                    <a:pt x="24" y="72"/>
                  </a:lnTo>
                  <a:lnTo>
                    <a:pt x="47" y="64"/>
                  </a:lnTo>
                  <a:lnTo>
                    <a:pt x="47" y="64"/>
                  </a:lnTo>
                  <a:lnTo>
                    <a:pt x="70" y="33"/>
                  </a:lnTo>
                  <a:lnTo>
                    <a:pt x="47" y="17"/>
                  </a:lnTo>
                  <a:lnTo>
                    <a:pt x="24" y="0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0" y="56"/>
                  </a:lnTo>
                  <a:lnTo>
                    <a:pt x="1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17">
              <a:extLst>
                <a:ext uri="{FF2B5EF4-FFF2-40B4-BE49-F238E27FC236}">
                  <a16:creationId xmlns:a16="http://schemas.microsoft.com/office/drawing/2014/main" id="{8025D9C1-E05B-4F84-8F8E-54B8D9E13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0901" y="3167063"/>
              <a:ext cx="80963" cy="77788"/>
            </a:xfrm>
            <a:custGeom>
              <a:avLst/>
              <a:gdLst>
                <a:gd name="T0" fmla="*/ 15 w 25"/>
                <a:gd name="T1" fmla="*/ 0 h 24"/>
                <a:gd name="T2" fmla="*/ 12 w 25"/>
                <a:gd name="T3" fmla="*/ 0 h 24"/>
                <a:gd name="T4" fmla="*/ 0 w 25"/>
                <a:gd name="T5" fmla="*/ 10 h 24"/>
                <a:gd name="T6" fmla="*/ 3 w 25"/>
                <a:gd name="T7" fmla="*/ 20 h 24"/>
                <a:gd name="T8" fmla="*/ 6 w 25"/>
                <a:gd name="T9" fmla="*/ 23 h 24"/>
                <a:gd name="T10" fmla="*/ 10 w 25"/>
                <a:gd name="T11" fmla="*/ 24 h 24"/>
                <a:gd name="T12" fmla="*/ 12 w 25"/>
                <a:gd name="T13" fmla="*/ 24 h 24"/>
                <a:gd name="T14" fmla="*/ 24 w 25"/>
                <a:gd name="T15" fmla="*/ 14 h 24"/>
                <a:gd name="T16" fmla="*/ 21 w 25"/>
                <a:gd name="T17" fmla="*/ 3 h 24"/>
                <a:gd name="T18" fmla="*/ 18 w 25"/>
                <a:gd name="T19" fmla="*/ 1 h 24"/>
                <a:gd name="T20" fmla="*/ 15 w 25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4">
                  <a:moveTo>
                    <a:pt x="15" y="0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6" y="0"/>
                    <a:pt x="1" y="4"/>
                    <a:pt x="0" y="10"/>
                  </a:cubicBezTo>
                  <a:cubicBezTo>
                    <a:pt x="0" y="14"/>
                    <a:pt x="1" y="18"/>
                    <a:pt x="3" y="20"/>
                  </a:cubicBezTo>
                  <a:cubicBezTo>
                    <a:pt x="4" y="21"/>
                    <a:pt x="5" y="22"/>
                    <a:pt x="6" y="23"/>
                  </a:cubicBezTo>
                  <a:cubicBezTo>
                    <a:pt x="7" y="23"/>
                    <a:pt x="9" y="24"/>
                    <a:pt x="10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8" y="24"/>
                    <a:pt x="23" y="20"/>
                    <a:pt x="24" y="14"/>
                  </a:cubicBezTo>
                  <a:cubicBezTo>
                    <a:pt x="25" y="10"/>
                    <a:pt x="24" y="6"/>
                    <a:pt x="21" y="3"/>
                  </a:cubicBezTo>
                  <a:cubicBezTo>
                    <a:pt x="20" y="2"/>
                    <a:pt x="19" y="2"/>
                    <a:pt x="18" y="1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18">
              <a:extLst>
                <a:ext uri="{FF2B5EF4-FFF2-40B4-BE49-F238E27FC236}">
                  <a16:creationId xmlns:a16="http://schemas.microsoft.com/office/drawing/2014/main" id="{214AE812-3F76-4551-8922-7C9E40871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0901" y="3608388"/>
              <a:ext cx="61913" cy="61913"/>
            </a:xfrm>
            <a:custGeom>
              <a:avLst/>
              <a:gdLst>
                <a:gd name="T0" fmla="*/ 10 w 19"/>
                <a:gd name="T1" fmla="*/ 0 h 19"/>
                <a:gd name="T2" fmla="*/ 0 w 19"/>
                <a:gd name="T3" fmla="*/ 10 h 19"/>
                <a:gd name="T4" fmla="*/ 2 w 19"/>
                <a:gd name="T5" fmla="*/ 15 h 19"/>
                <a:gd name="T6" fmla="*/ 10 w 19"/>
                <a:gd name="T7" fmla="*/ 19 h 19"/>
                <a:gd name="T8" fmla="*/ 19 w 19"/>
                <a:gd name="T9" fmla="*/ 10 h 19"/>
                <a:gd name="T10" fmla="*/ 17 w 19"/>
                <a:gd name="T11" fmla="*/ 4 h 19"/>
                <a:gd name="T12" fmla="*/ 10 w 1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5" y="0"/>
                    <a:pt x="0" y="5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4" y="17"/>
                    <a:pt x="7" y="19"/>
                    <a:pt x="10" y="19"/>
                  </a:cubicBezTo>
                  <a:cubicBezTo>
                    <a:pt x="15" y="19"/>
                    <a:pt x="19" y="15"/>
                    <a:pt x="19" y="10"/>
                  </a:cubicBezTo>
                  <a:cubicBezTo>
                    <a:pt x="19" y="7"/>
                    <a:pt x="18" y="5"/>
                    <a:pt x="17" y="4"/>
                  </a:cubicBezTo>
                  <a:cubicBezTo>
                    <a:pt x="15" y="2"/>
                    <a:pt x="12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0645F487-1752-4898-96CE-59FFD8DB7D96}"/>
              </a:ext>
            </a:extLst>
          </p:cNvPr>
          <p:cNvGrpSpPr/>
          <p:nvPr/>
        </p:nvGrpSpPr>
        <p:grpSpPr>
          <a:xfrm flipH="1">
            <a:off x="257811" y="659810"/>
            <a:ext cx="926844" cy="667401"/>
            <a:chOff x="5968901" y="780863"/>
            <a:chExt cx="679291" cy="489142"/>
          </a:xfrm>
          <a:solidFill>
            <a:schemeClr val="bg1">
              <a:alpha val="77000"/>
            </a:schemeClr>
          </a:solidFill>
        </p:grpSpPr>
        <p:sp>
          <p:nvSpPr>
            <p:cNvPr id="88" name="Freeform 33">
              <a:extLst>
                <a:ext uri="{FF2B5EF4-FFF2-40B4-BE49-F238E27FC236}">
                  <a16:creationId xmlns:a16="http://schemas.microsoft.com/office/drawing/2014/main" id="{EF2A9E0A-9025-4269-B9F9-560554EC11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68901" y="963525"/>
              <a:ext cx="679291" cy="306480"/>
            </a:xfrm>
            <a:custGeom>
              <a:avLst/>
              <a:gdLst>
                <a:gd name="T0" fmla="*/ 352 w 363"/>
                <a:gd name="T1" fmla="*/ 145 h 180"/>
                <a:gd name="T2" fmla="*/ 360 w 363"/>
                <a:gd name="T3" fmla="*/ 86 h 180"/>
                <a:gd name="T4" fmla="*/ 353 w 363"/>
                <a:gd name="T5" fmla="*/ 74 h 180"/>
                <a:gd name="T6" fmla="*/ 271 w 363"/>
                <a:gd name="T7" fmla="*/ 0 h 180"/>
                <a:gd name="T8" fmla="*/ 201 w 363"/>
                <a:gd name="T9" fmla="*/ 0 h 180"/>
                <a:gd name="T10" fmla="*/ 83 w 363"/>
                <a:gd name="T11" fmla="*/ 57 h 180"/>
                <a:gd name="T12" fmla="*/ 76 w 363"/>
                <a:gd name="T13" fmla="*/ 57 h 180"/>
                <a:gd name="T14" fmla="*/ 10 w 363"/>
                <a:gd name="T15" fmla="*/ 96 h 180"/>
                <a:gd name="T16" fmla="*/ 4 w 363"/>
                <a:gd name="T17" fmla="*/ 102 h 180"/>
                <a:gd name="T18" fmla="*/ 8 w 363"/>
                <a:gd name="T19" fmla="*/ 145 h 180"/>
                <a:gd name="T20" fmla="*/ 33 w 363"/>
                <a:gd name="T21" fmla="*/ 145 h 180"/>
                <a:gd name="T22" fmla="*/ 33 w 363"/>
                <a:gd name="T23" fmla="*/ 142 h 180"/>
                <a:gd name="T24" fmla="*/ 76 w 363"/>
                <a:gd name="T25" fmla="*/ 100 h 180"/>
                <a:gd name="T26" fmla="*/ 118 w 363"/>
                <a:gd name="T27" fmla="*/ 142 h 180"/>
                <a:gd name="T28" fmla="*/ 118 w 363"/>
                <a:gd name="T29" fmla="*/ 145 h 180"/>
                <a:gd name="T30" fmla="*/ 250 w 363"/>
                <a:gd name="T31" fmla="*/ 145 h 180"/>
                <a:gd name="T32" fmla="*/ 250 w 363"/>
                <a:gd name="T33" fmla="*/ 142 h 180"/>
                <a:gd name="T34" fmla="*/ 293 w 363"/>
                <a:gd name="T35" fmla="*/ 100 h 180"/>
                <a:gd name="T36" fmla="*/ 335 w 363"/>
                <a:gd name="T37" fmla="*/ 142 h 180"/>
                <a:gd name="T38" fmla="*/ 335 w 363"/>
                <a:gd name="T39" fmla="*/ 145 h 180"/>
                <a:gd name="T40" fmla="*/ 352 w 363"/>
                <a:gd name="T41" fmla="*/ 145 h 180"/>
                <a:gd name="T42" fmla="*/ 293 w 363"/>
                <a:gd name="T43" fmla="*/ 105 h 180"/>
                <a:gd name="T44" fmla="*/ 330 w 363"/>
                <a:gd name="T45" fmla="*/ 143 h 180"/>
                <a:gd name="T46" fmla="*/ 293 w 363"/>
                <a:gd name="T47" fmla="*/ 180 h 180"/>
                <a:gd name="T48" fmla="*/ 255 w 363"/>
                <a:gd name="T49" fmla="*/ 143 h 180"/>
                <a:gd name="T50" fmla="*/ 293 w 363"/>
                <a:gd name="T51" fmla="*/ 105 h 180"/>
                <a:gd name="T52" fmla="*/ 293 w 363"/>
                <a:gd name="T53" fmla="*/ 124 h 180"/>
                <a:gd name="T54" fmla="*/ 311 w 363"/>
                <a:gd name="T55" fmla="*/ 143 h 180"/>
                <a:gd name="T56" fmla="*/ 293 w 363"/>
                <a:gd name="T57" fmla="*/ 161 h 180"/>
                <a:gd name="T58" fmla="*/ 274 w 363"/>
                <a:gd name="T59" fmla="*/ 143 h 180"/>
                <a:gd name="T60" fmla="*/ 293 w 363"/>
                <a:gd name="T61" fmla="*/ 124 h 180"/>
                <a:gd name="T62" fmla="*/ 76 w 363"/>
                <a:gd name="T63" fmla="*/ 105 h 180"/>
                <a:gd name="T64" fmla="*/ 113 w 363"/>
                <a:gd name="T65" fmla="*/ 143 h 180"/>
                <a:gd name="T66" fmla="*/ 76 w 363"/>
                <a:gd name="T67" fmla="*/ 180 h 180"/>
                <a:gd name="T68" fmla="*/ 38 w 363"/>
                <a:gd name="T69" fmla="*/ 143 h 180"/>
                <a:gd name="T70" fmla="*/ 76 w 363"/>
                <a:gd name="T71" fmla="*/ 105 h 180"/>
                <a:gd name="T72" fmla="*/ 76 w 363"/>
                <a:gd name="T73" fmla="*/ 124 h 180"/>
                <a:gd name="T74" fmla="*/ 94 w 363"/>
                <a:gd name="T75" fmla="*/ 143 h 180"/>
                <a:gd name="T76" fmla="*/ 76 w 363"/>
                <a:gd name="T77" fmla="*/ 161 h 180"/>
                <a:gd name="T78" fmla="*/ 57 w 363"/>
                <a:gd name="T79" fmla="*/ 143 h 180"/>
                <a:gd name="T80" fmla="*/ 76 w 363"/>
                <a:gd name="T81" fmla="*/ 124 h 180"/>
                <a:gd name="T82" fmla="*/ 311 w 363"/>
                <a:gd name="T83" fmla="*/ 49 h 180"/>
                <a:gd name="T84" fmla="*/ 311 w 363"/>
                <a:gd name="T85" fmla="*/ 55 h 180"/>
                <a:gd name="T86" fmla="*/ 306 w 363"/>
                <a:gd name="T87" fmla="*/ 58 h 180"/>
                <a:gd name="T88" fmla="*/ 130 w 363"/>
                <a:gd name="T89" fmla="*/ 58 h 180"/>
                <a:gd name="T90" fmla="*/ 124 w 363"/>
                <a:gd name="T91" fmla="*/ 54 h 180"/>
                <a:gd name="T92" fmla="*/ 127 w 363"/>
                <a:gd name="T93" fmla="*/ 47 h 180"/>
                <a:gd name="T94" fmla="*/ 131 w 363"/>
                <a:gd name="T95" fmla="*/ 44 h 180"/>
                <a:gd name="T96" fmla="*/ 201 w 363"/>
                <a:gd name="T97" fmla="*/ 12 h 180"/>
                <a:gd name="T98" fmla="*/ 253 w 363"/>
                <a:gd name="T99" fmla="*/ 12 h 180"/>
                <a:gd name="T100" fmla="*/ 311 w 363"/>
                <a:gd name="T101" fmla="*/ 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3" h="180">
                  <a:moveTo>
                    <a:pt x="352" y="145"/>
                  </a:moveTo>
                  <a:cubicBezTo>
                    <a:pt x="363" y="145"/>
                    <a:pt x="360" y="103"/>
                    <a:pt x="360" y="86"/>
                  </a:cubicBezTo>
                  <a:cubicBezTo>
                    <a:pt x="360" y="79"/>
                    <a:pt x="355" y="81"/>
                    <a:pt x="353" y="74"/>
                  </a:cubicBezTo>
                  <a:cubicBezTo>
                    <a:pt x="345" y="49"/>
                    <a:pt x="323" y="0"/>
                    <a:pt x="271" y="0"/>
                  </a:cubicBezTo>
                  <a:cubicBezTo>
                    <a:pt x="239" y="0"/>
                    <a:pt x="247" y="0"/>
                    <a:pt x="201" y="0"/>
                  </a:cubicBezTo>
                  <a:cubicBezTo>
                    <a:pt x="163" y="0"/>
                    <a:pt x="123" y="40"/>
                    <a:pt x="83" y="57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29" y="58"/>
                    <a:pt x="17" y="78"/>
                    <a:pt x="10" y="96"/>
                  </a:cubicBezTo>
                  <a:cubicBezTo>
                    <a:pt x="9" y="99"/>
                    <a:pt x="4" y="100"/>
                    <a:pt x="4" y="102"/>
                  </a:cubicBezTo>
                  <a:cubicBezTo>
                    <a:pt x="0" y="117"/>
                    <a:pt x="4" y="144"/>
                    <a:pt x="8" y="145"/>
                  </a:cubicBezTo>
                  <a:cubicBezTo>
                    <a:pt x="33" y="145"/>
                    <a:pt x="33" y="145"/>
                    <a:pt x="33" y="145"/>
                  </a:cubicBezTo>
                  <a:cubicBezTo>
                    <a:pt x="33" y="144"/>
                    <a:pt x="33" y="154"/>
                    <a:pt x="33" y="142"/>
                  </a:cubicBezTo>
                  <a:cubicBezTo>
                    <a:pt x="33" y="130"/>
                    <a:pt x="52" y="100"/>
                    <a:pt x="76" y="100"/>
                  </a:cubicBezTo>
                  <a:cubicBezTo>
                    <a:pt x="99" y="100"/>
                    <a:pt x="118" y="130"/>
                    <a:pt x="118" y="142"/>
                  </a:cubicBezTo>
                  <a:cubicBezTo>
                    <a:pt x="118" y="154"/>
                    <a:pt x="118" y="144"/>
                    <a:pt x="118" y="145"/>
                  </a:cubicBezTo>
                  <a:cubicBezTo>
                    <a:pt x="250" y="145"/>
                    <a:pt x="250" y="145"/>
                    <a:pt x="250" y="145"/>
                  </a:cubicBezTo>
                  <a:cubicBezTo>
                    <a:pt x="250" y="144"/>
                    <a:pt x="250" y="143"/>
                    <a:pt x="250" y="142"/>
                  </a:cubicBezTo>
                  <a:cubicBezTo>
                    <a:pt x="250" y="119"/>
                    <a:pt x="269" y="100"/>
                    <a:pt x="293" y="100"/>
                  </a:cubicBezTo>
                  <a:cubicBezTo>
                    <a:pt x="316" y="100"/>
                    <a:pt x="335" y="119"/>
                    <a:pt x="335" y="142"/>
                  </a:cubicBezTo>
                  <a:cubicBezTo>
                    <a:pt x="335" y="143"/>
                    <a:pt x="335" y="144"/>
                    <a:pt x="335" y="145"/>
                  </a:cubicBezTo>
                  <a:cubicBezTo>
                    <a:pt x="352" y="145"/>
                    <a:pt x="352" y="145"/>
                    <a:pt x="352" y="145"/>
                  </a:cubicBezTo>
                  <a:close/>
                  <a:moveTo>
                    <a:pt x="293" y="105"/>
                  </a:moveTo>
                  <a:cubicBezTo>
                    <a:pt x="313" y="105"/>
                    <a:pt x="330" y="122"/>
                    <a:pt x="330" y="143"/>
                  </a:cubicBezTo>
                  <a:cubicBezTo>
                    <a:pt x="330" y="164"/>
                    <a:pt x="313" y="180"/>
                    <a:pt x="293" y="180"/>
                  </a:cubicBezTo>
                  <a:cubicBezTo>
                    <a:pt x="272" y="180"/>
                    <a:pt x="255" y="164"/>
                    <a:pt x="255" y="143"/>
                  </a:cubicBezTo>
                  <a:cubicBezTo>
                    <a:pt x="255" y="122"/>
                    <a:pt x="272" y="105"/>
                    <a:pt x="293" y="105"/>
                  </a:cubicBezTo>
                  <a:close/>
                  <a:moveTo>
                    <a:pt x="293" y="124"/>
                  </a:moveTo>
                  <a:cubicBezTo>
                    <a:pt x="303" y="124"/>
                    <a:pt x="311" y="132"/>
                    <a:pt x="311" y="143"/>
                  </a:cubicBezTo>
                  <a:cubicBezTo>
                    <a:pt x="311" y="153"/>
                    <a:pt x="303" y="161"/>
                    <a:pt x="293" y="161"/>
                  </a:cubicBezTo>
                  <a:cubicBezTo>
                    <a:pt x="282" y="161"/>
                    <a:pt x="274" y="153"/>
                    <a:pt x="274" y="143"/>
                  </a:cubicBezTo>
                  <a:cubicBezTo>
                    <a:pt x="274" y="132"/>
                    <a:pt x="282" y="124"/>
                    <a:pt x="293" y="124"/>
                  </a:cubicBezTo>
                  <a:close/>
                  <a:moveTo>
                    <a:pt x="76" y="105"/>
                  </a:moveTo>
                  <a:cubicBezTo>
                    <a:pt x="96" y="105"/>
                    <a:pt x="113" y="122"/>
                    <a:pt x="113" y="143"/>
                  </a:cubicBezTo>
                  <a:cubicBezTo>
                    <a:pt x="113" y="164"/>
                    <a:pt x="96" y="180"/>
                    <a:pt x="76" y="180"/>
                  </a:cubicBezTo>
                  <a:cubicBezTo>
                    <a:pt x="55" y="180"/>
                    <a:pt x="38" y="164"/>
                    <a:pt x="38" y="143"/>
                  </a:cubicBezTo>
                  <a:cubicBezTo>
                    <a:pt x="38" y="122"/>
                    <a:pt x="55" y="105"/>
                    <a:pt x="76" y="105"/>
                  </a:cubicBezTo>
                  <a:close/>
                  <a:moveTo>
                    <a:pt x="76" y="124"/>
                  </a:moveTo>
                  <a:cubicBezTo>
                    <a:pt x="86" y="124"/>
                    <a:pt x="94" y="132"/>
                    <a:pt x="94" y="143"/>
                  </a:cubicBezTo>
                  <a:cubicBezTo>
                    <a:pt x="94" y="153"/>
                    <a:pt x="86" y="161"/>
                    <a:pt x="76" y="161"/>
                  </a:cubicBezTo>
                  <a:cubicBezTo>
                    <a:pt x="65" y="161"/>
                    <a:pt x="57" y="153"/>
                    <a:pt x="57" y="143"/>
                  </a:cubicBezTo>
                  <a:cubicBezTo>
                    <a:pt x="57" y="132"/>
                    <a:pt x="65" y="124"/>
                    <a:pt x="76" y="124"/>
                  </a:cubicBezTo>
                  <a:close/>
                  <a:moveTo>
                    <a:pt x="311" y="49"/>
                  </a:moveTo>
                  <a:cubicBezTo>
                    <a:pt x="312" y="51"/>
                    <a:pt x="312" y="53"/>
                    <a:pt x="311" y="55"/>
                  </a:cubicBezTo>
                  <a:cubicBezTo>
                    <a:pt x="310" y="57"/>
                    <a:pt x="308" y="58"/>
                    <a:pt x="306" y="58"/>
                  </a:cubicBezTo>
                  <a:cubicBezTo>
                    <a:pt x="130" y="58"/>
                    <a:pt x="130" y="58"/>
                    <a:pt x="130" y="58"/>
                  </a:cubicBezTo>
                  <a:cubicBezTo>
                    <a:pt x="127" y="58"/>
                    <a:pt x="125" y="57"/>
                    <a:pt x="124" y="54"/>
                  </a:cubicBezTo>
                  <a:cubicBezTo>
                    <a:pt x="123" y="51"/>
                    <a:pt x="124" y="49"/>
                    <a:pt x="127" y="47"/>
                  </a:cubicBezTo>
                  <a:cubicBezTo>
                    <a:pt x="128" y="46"/>
                    <a:pt x="130" y="45"/>
                    <a:pt x="131" y="44"/>
                  </a:cubicBezTo>
                  <a:cubicBezTo>
                    <a:pt x="150" y="32"/>
                    <a:pt x="178" y="12"/>
                    <a:pt x="201" y="12"/>
                  </a:cubicBezTo>
                  <a:cubicBezTo>
                    <a:pt x="228" y="12"/>
                    <a:pt x="225" y="12"/>
                    <a:pt x="253" y="12"/>
                  </a:cubicBezTo>
                  <a:cubicBezTo>
                    <a:pt x="280" y="12"/>
                    <a:pt x="299" y="28"/>
                    <a:pt x="31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89" name="그룹 88">
              <a:extLst>
                <a:ext uri="{FF2B5EF4-FFF2-40B4-BE49-F238E27FC236}">
                  <a16:creationId xmlns:a16="http://schemas.microsoft.com/office/drawing/2014/main" id="{7AF883B3-C33B-41BB-987B-21B278EB2C0D}"/>
                </a:ext>
              </a:extLst>
            </p:cNvPr>
            <p:cNvGrpSpPr/>
            <p:nvPr/>
          </p:nvGrpSpPr>
          <p:grpSpPr>
            <a:xfrm>
              <a:off x="6272281" y="780863"/>
              <a:ext cx="242840" cy="187337"/>
              <a:chOff x="5304601" y="844501"/>
              <a:chExt cx="242840" cy="187337"/>
            </a:xfrm>
            <a:grpFill/>
          </p:grpSpPr>
          <p:sp>
            <p:nvSpPr>
              <p:cNvPr id="90" name="자유형 272">
                <a:extLst>
                  <a:ext uri="{FF2B5EF4-FFF2-40B4-BE49-F238E27FC236}">
                    <a16:creationId xmlns:a16="http://schemas.microsoft.com/office/drawing/2014/main" id="{452589C7-A88B-4F74-AE25-CD90F4B9F724}"/>
                  </a:ext>
                </a:extLst>
              </p:cNvPr>
              <p:cNvSpPr/>
              <p:nvPr/>
            </p:nvSpPr>
            <p:spPr>
              <a:xfrm>
                <a:off x="5304601" y="844501"/>
                <a:ext cx="43396" cy="125576"/>
              </a:xfrm>
              <a:custGeom>
                <a:avLst/>
                <a:gdLst>
                  <a:gd name="connsiteX0" fmla="*/ 20576 w 43396"/>
                  <a:gd name="connsiteY0" fmla="*/ 0 h 125576"/>
                  <a:gd name="connsiteX1" fmla="*/ 43396 w 43396"/>
                  <a:gd name="connsiteY1" fmla="*/ 14129 h 125576"/>
                  <a:gd name="connsiteX2" fmla="*/ 34717 w 43396"/>
                  <a:gd name="connsiteY2" fmla="*/ 27001 h 125576"/>
                  <a:gd name="connsiteX3" fmla="*/ 27322 w 43396"/>
                  <a:gd name="connsiteY3" fmla="*/ 63628 h 125576"/>
                  <a:gd name="connsiteX4" fmla="*/ 34717 w 43396"/>
                  <a:gd name="connsiteY4" fmla="*/ 100255 h 125576"/>
                  <a:gd name="connsiteX5" fmla="*/ 42263 w 43396"/>
                  <a:gd name="connsiteY5" fmla="*/ 111447 h 125576"/>
                  <a:gd name="connsiteX6" fmla="*/ 19443 w 43396"/>
                  <a:gd name="connsiteY6" fmla="*/ 125576 h 125576"/>
                  <a:gd name="connsiteX7" fmla="*/ 9542 w 43396"/>
                  <a:gd name="connsiteY7" fmla="*/ 110890 h 125576"/>
                  <a:gd name="connsiteX8" fmla="*/ 0 w 43396"/>
                  <a:gd name="connsiteY8" fmla="*/ 63628 h 125576"/>
                  <a:gd name="connsiteX9" fmla="*/ 9542 w 43396"/>
                  <a:gd name="connsiteY9" fmla="*/ 16366 h 125576"/>
                  <a:gd name="connsiteX10" fmla="*/ 20576 w 43396"/>
                  <a:gd name="connsiteY10" fmla="*/ 0 h 12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396" h="125576">
                    <a:moveTo>
                      <a:pt x="20576" y="0"/>
                    </a:moveTo>
                    <a:lnTo>
                      <a:pt x="43396" y="14129"/>
                    </a:lnTo>
                    <a:lnTo>
                      <a:pt x="34717" y="27001"/>
                    </a:lnTo>
                    <a:cubicBezTo>
                      <a:pt x="29955" y="38258"/>
                      <a:pt x="27322" y="50636"/>
                      <a:pt x="27322" y="63628"/>
                    </a:cubicBezTo>
                    <a:cubicBezTo>
                      <a:pt x="27322" y="76620"/>
                      <a:pt x="29955" y="88998"/>
                      <a:pt x="34717" y="100255"/>
                    </a:cubicBezTo>
                    <a:lnTo>
                      <a:pt x="42263" y="111447"/>
                    </a:lnTo>
                    <a:lnTo>
                      <a:pt x="19443" y="125576"/>
                    </a:lnTo>
                    <a:lnTo>
                      <a:pt x="9542" y="110890"/>
                    </a:lnTo>
                    <a:cubicBezTo>
                      <a:pt x="3398" y="96364"/>
                      <a:pt x="0" y="80393"/>
                      <a:pt x="0" y="63628"/>
                    </a:cubicBezTo>
                    <a:cubicBezTo>
                      <a:pt x="0" y="46863"/>
                      <a:pt x="3398" y="30892"/>
                      <a:pt x="9542" y="16366"/>
                    </a:cubicBezTo>
                    <a:lnTo>
                      <a:pt x="2057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자유형 273">
                <a:extLst>
                  <a:ext uri="{FF2B5EF4-FFF2-40B4-BE49-F238E27FC236}">
                    <a16:creationId xmlns:a16="http://schemas.microsoft.com/office/drawing/2014/main" id="{38904C95-17F6-4756-9DF1-1FD4CF3F28B4}"/>
                  </a:ext>
                </a:extLst>
              </p:cNvPr>
              <p:cNvSpPr/>
              <p:nvPr/>
            </p:nvSpPr>
            <p:spPr>
              <a:xfrm>
                <a:off x="5504045" y="844501"/>
                <a:ext cx="43396" cy="125576"/>
              </a:xfrm>
              <a:custGeom>
                <a:avLst/>
                <a:gdLst>
                  <a:gd name="connsiteX0" fmla="*/ 22820 w 43396"/>
                  <a:gd name="connsiteY0" fmla="*/ 0 h 125576"/>
                  <a:gd name="connsiteX1" fmla="*/ 33854 w 43396"/>
                  <a:gd name="connsiteY1" fmla="*/ 16366 h 125576"/>
                  <a:gd name="connsiteX2" fmla="*/ 43396 w 43396"/>
                  <a:gd name="connsiteY2" fmla="*/ 63628 h 125576"/>
                  <a:gd name="connsiteX3" fmla="*/ 33854 w 43396"/>
                  <a:gd name="connsiteY3" fmla="*/ 110890 h 125576"/>
                  <a:gd name="connsiteX4" fmla="*/ 23953 w 43396"/>
                  <a:gd name="connsiteY4" fmla="*/ 125576 h 125576"/>
                  <a:gd name="connsiteX5" fmla="*/ 1133 w 43396"/>
                  <a:gd name="connsiteY5" fmla="*/ 111447 h 125576"/>
                  <a:gd name="connsiteX6" fmla="*/ 8679 w 43396"/>
                  <a:gd name="connsiteY6" fmla="*/ 100255 h 125576"/>
                  <a:gd name="connsiteX7" fmla="*/ 16074 w 43396"/>
                  <a:gd name="connsiteY7" fmla="*/ 63628 h 125576"/>
                  <a:gd name="connsiteX8" fmla="*/ 8679 w 43396"/>
                  <a:gd name="connsiteY8" fmla="*/ 27001 h 125576"/>
                  <a:gd name="connsiteX9" fmla="*/ 0 w 43396"/>
                  <a:gd name="connsiteY9" fmla="*/ 14129 h 125576"/>
                  <a:gd name="connsiteX10" fmla="*/ 22820 w 43396"/>
                  <a:gd name="connsiteY10" fmla="*/ 0 h 12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396" h="125576">
                    <a:moveTo>
                      <a:pt x="22820" y="0"/>
                    </a:moveTo>
                    <a:lnTo>
                      <a:pt x="33854" y="16366"/>
                    </a:lnTo>
                    <a:cubicBezTo>
                      <a:pt x="39999" y="30892"/>
                      <a:pt x="43396" y="46863"/>
                      <a:pt x="43396" y="63628"/>
                    </a:cubicBezTo>
                    <a:cubicBezTo>
                      <a:pt x="43396" y="80393"/>
                      <a:pt x="39999" y="96364"/>
                      <a:pt x="33854" y="110890"/>
                    </a:cubicBezTo>
                    <a:lnTo>
                      <a:pt x="23953" y="125576"/>
                    </a:lnTo>
                    <a:lnTo>
                      <a:pt x="1133" y="111447"/>
                    </a:lnTo>
                    <a:lnTo>
                      <a:pt x="8679" y="100255"/>
                    </a:lnTo>
                    <a:cubicBezTo>
                      <a:pt x="13441" y="88998"/>
                      <a:pt x="16074" y="76620"/>
                      <a:pt x="16074" y="63628"/>
                    </a:cubicBezTo>
                    <a:cubicBezTo>
                      <a:pt x="16074" y="50636"/>
                      <a:pt x="13441" y="38258"/>
                      <a:pt x="8679" y="27001"/>
                    </a:cubicBezTo>
                    <a:lnTo>
                      <a:pt x="0" y="14129"/>
                    </a:lnTo>
                    <a:lnTo>
                      <a:pt x="228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자유형 274">
                <a:extLst>
                  <a:ext uri="{FF2B5EF4-FFF2-40B4-BE49-F238E27FC236}">
                    <a16:creationId xmlns:a16="http://schemas.microsoft.com/office/drawing/2014/main" id="{E48B7170-E0A0-4079-8EB5-110E41CCB61E}"/>
                  </a:ext>
                </a:extLst>
              </p:cNvPr>
              <p:cNvSpPr/>
              <p:nvPr/>
            </p:nvSpPr>
            <p:spPr>
              <a:xfrm>
                <a:off x="5354608" y="870360"/>
                <a:ext cx="30989" cy="73858"/>
              </a:xfrm>
              <a:custGeom>
                <a:avLst/>
                <a:gdLst>
                  <a:gd name="connsiteX0" fmla="*/ 12336 w 30989"/>
                  <a:gd name="connsiteY0" fmla="*/ 0 h 73858"/>
                  <a:gd name="connsiteX1" fmla="*/ 30989 w 30989"/>
                  <a:gd name="connsiteY1" fmla="*/ 11549 h 73858"/>
                  <a:gd name="connsiteX2" fmla="*/ 26191 w 30989"/>
                  <a:gd name="connsiteY2" fmla="*/ 18665 h 73858"/>
                  <a:gd name="connsiteX3" fmla="*/ 22334 w 30989"/>
                  <a:gd name="connsiteY3" fmla="*/ 37769 h 73858"/>
                  <a:gd name="connsiteX4" fmla="*/ 26191 w 30989"/>
                  <a:gd name="connsiteY4" fmla="*/ 56873 h 73858"/>
                  <a:gd name="connsiteX5" fmla="*/ 29856 w 30989"/>
                  <a:gd name="connsiteY5" fmla="*/ 62309 h 73858"/>
                  <a:gd name="connsiteX6" fmla="*/ 11202 w 30989"/>
                  <a:gd name="connsiteY6" fmla="*/ 73858 h 73858"/>
                  <a:gd name="connsiteX7" fmla="*/ 5612 w 30989"/>
                  <a:gd name="connsiteY7" fmla="*/ 65567 h 73858"/>
                  <a:gd name="connsiteX8" fmla="*/ 0 w 30989"/>
                  <a:gd name="connsiteY8" fmla="*/ 37769 h 73858"/>
                  <a:gd name="connsiteX9" fmla="*/ 5612 w 30989"/>
                  <a:gd name="connsiteY9" fmla="*/ 9971 h 73858"/>
                  <a:gd name="connsiteX10" fmla="*/ 12336 w 30989"/>
                  <a:gd name="connsiteY10" fmla="*/ 0 h 73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989" h="73858">
                    <a:moveTo>
                      <a:pt x="12336" y="0"/>
                    </a:moveTo>
                    <a:lnTo>
                      <a:pt x="30989" y="11549"/>
                    </a:lnTo>
                    <a:lnTo>
                      <a:pt x="26191" y="18665"/>
                    </a:lnTo>
                    <a:cubicBezTo>
                      <a:pt x="23708" y="24537"/>
                      <a:pt x="22334" y="30992"/>
                      <a:pt x="22334" y="37769"/>
                    </a:cubicBezTo>
                    <a:cubicBezTo>
                      <a:pt x="22334" y="44546"/>
                      <a:pt x="23708" y="51001"/>
                      <a:pt x="26191" y="56873"/>
                    </a:cubicBezTo>
                    <a:lnTo>
                      <a:pt x="29856" y="62309"/>
                    </a:lnTo>
                    <a:lnTo>
                      <a:pt x="11202" y="73858"/>
                    </a:lnTo>
                    <a:lnTo>
                      <a:pt x="5612" y="65567"/>
                    </a:lnTo>
                    <a:cubicBezTo>
                      <a:pt x="1999" y="57023"/>
                      <a:pt x="0" y="47629"/>
                      <a:pt x="0" y="37769"/>
                    </a:cubicBezTo>
                    <a:cubicBezTo>
                      <a:pt x="0" y="27909"/>
                      <a:pt x="1999" y="18515"/>
                      <a:pt x="5612" y="9971"/>
                    </a:cubicBezTo>
                    <a:lnTo>
                      <a:pt x="1233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자유형 275">
                <a:extLst>
                  <a:ext uri="{FF2B5EF4-FFF2-40B4-BE49-F238E27FC236}">
                    <a16:creationId xmlns:a16="http://schemas.microsoft.com/office/drawing/2014/main" id="{D59F7B1B-DD99-4E18-91FE-2D345CAEE33C}"/>
                  </a:ext>
                </a:extLst>
              </p:cNvPr>
              <p:cNvSpPr/>
              <p:nvPr/>
            </p:nvSpPr>
            <p:spPr>
              <a:xfrm>
                <a:off x="5466447" y="870360"/>
                <a:ext cx="30988" cy="73858"/>
              </a:xfrm>
              <a:custGeom>
                <a:avLst/>
                <a:gdLst>
                  <a:gd name="connsiteX0" fmla="*/ 18653 w 30988"/>
                  <a:gd name="connsiteY0" fmla="*/ 0 h 73858"/>
                  <a:gd name="connsiteX1" fmla="*/ 25376 w 30988"/>
                  <a:gd name="connsiteY1" fmla="*/ 9971 h 73858"/>
                  <a:gd name="connsiteX2" fmla="*/ 30988 w 30988"/>
                  <a:gd name="connsiteY2" fmla="*/ 37769 h 73858"/>
                  <a:gd name="connsiteX3" fmla="*/ 25376 w 30988"/>
                  <a:gd name="connsiteY3" fmla="*/ 65567 h 73858"/>
                  <a:gd name="connsiteX4" fmla="*/ 19786 w 30988"/>
                  <a:gd name="connsiteY4" fmla="*/ 73858 h 73858"/>
                  <a:gd name="connsiteX5" fmla="*/ 1133 w 30988"/>
                  <a:gd name="connsiteY5" fmla="*/ 62309 h 73858"/>
                  <a:gd name="connsiteX6" fmla="*/ 4797 w 30988"/>
                  <a:gd name="connsiteY6" fmla="*/ 56873 h 73858"/>
                  <a:gd name="connsiteX7" fmla="*/ 8654 w 30988"/>
                  <a:gd name="connsiteY7" fmla="*/ 37769 h 73858"/>
                  <a:gd name="connsiteX8" fmla="*/ 4797 w 30988"/>
                  <a:gd name="connsiteY8" fmla="*/ 18665 h 73858"/>
                  <a:gd name="connsiteX9" fmla="*/ 0 w 30988"/>
                  <a:gd name="connsiteY9" fmla="*/ 11549 h 73858"/>
                  <a:gd name="connsiteX10" fmla="*/ 18653 w 30988"/>
                  <a:gd name="connsiteY10" fmla="*/ 0 h 73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988" h="73858">
                    <a:moveTo>
                      <a:pt x="18653" y="0"/>
                    </a:moveTo>
                    <a:lnTo>
                      <a:pt x="25376" y="9971"/>
                    </a:lnTo>
                    <a:cubicBezTo>
                      <a:pt x="28990" y="18515"/>
                      <a:pt x="30988" y="27909"/>
                      <a:pt x="30988" y="37769"/>
                    </a:cubicBezTo>
                    <a:cubicBezTo>
                      <a:pt x="30988" y="47629"/>
                      <a:pt x="28990" y="57023"/>
                      <a:pt x="25376" y="65567"/>
                    </a:cubicBezTo>
                    <a:lnTo>
                      <a:pt x="19786" y="73858"/>
                    </a:lnTo>
                    <a:lnTo>
                      <a:pt x="1133" y="62309"/>
                    </a:lnTo>
                    <a:lnTo>
                      <a:pt x="4797" y="56873"/>
                    </a:lnTo>
                    <a:cubicBezTo>
                      <a:pt x="7281" y="51001"/>
                      <a:pt x="8654" y="44546"/>
                      <a:pt x="8654" y="37769"/>
                    </a:cubicBezTo>
                    <a:cubicBezTo>
                      <a:pt x="8654" y="30992"/>
                      <a:pt x="7281" y="24537"/>
                      <a:pt x="4797" y="18665"/>
                    </a:cubicBezTo>
                    <a:lnTo>
                      <a:pt x="0" y="11549"/>
                    </a:lnTo>
                    <a:lnTo>
                      <a:pt x="186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>
                <a:extLst>
                  <a:ext uri="{FF2B5EF4-FFF2-40B4-BE49-F238E27FC236}">
                    <a16:creationId xmlns:a16="http://schemas.microsoft.com/office/drawing/2014/main" id="{7F4D2BD9-D9DE-4F8B-9E69-673FAC9B509D}"/>
                  </a:ext>
                </a:extLst>
              </p:cNvPr>
              <p:cNvSpPr/>
              <p:nvPr/>
            </p:nvSpPr>
            <p:spPr>
              <a:xfrm>
                <a:off x="5403162" y="884430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이등변 삼각형 94">
                <a:extLst>
                  <a:ext uri="{FF2B5EF4-FFF2-40B4-BE49-F238E27FC236}">
                    <a16:creationId xmlns:a16="http://schemas.microsoft.com/office/drawing/2014/main" id="{4B727768-F3A3-441F-960E-E7CDF801B6C5}"/>
                  </a:ext>
                </a:extLst>
              </p:cNvPr>
              <p:cNvSpPr/>
              <p:nvPr/>
            </p:nvSpPr>
            <p:spPr>
              <a:xfrm>
                <a:off x="5408021" y="905838"/>
                <a:ext cx="36000" cy="1260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96" name="Freeform 707">
            <a:extLst>
              <a:ext uri="{FF2B5EF4-FFF2-40B4-BE49-F238E27FC236}">
                <a16:creationId xmlns:a16="http://schemas.microsoft.com/office/drawing/2014/main" id="{8A080EB0-AF6A-4A94-A96A-F54C515FE048}"/>
              </a:ext>
            </a:extLst>
          </p:cNvPr>
          <p:cNvSpPr>
            <a:spLocks noEditPoints="1"/>
          </p:cNvSpPr>
          <p:nvPr/>
        </p:nvSpPr>
        <p:spPr bwMode="auto">
          <a:xfrm>
            <a:off x="2647565" y="2087577"/>
            <a:ext cx="854989" cy="581156"/>
          </a:xfrm>
          <a:custGeom>
            <a:avLst/>
            <a:gdLst>
              <a:gd name="T0" fmla="*/ 289 w 425"/>
              <a:gd name="T1" fmla="*/ 82 h 289"/>
              <a:gd name="T2" fmla="*/ 209 w 425"/>
              <a:gd name="T3" fmla="*/ 192 h 289"/>
              <a:gd name="T4" fmla="*/ 183 w 425"/>
              <a:gd name="T5" fmla="*/ 161 h 289"/>
              <a:gd name="T6" fmla="*/ 207 w 425"/>
              <a:gd name="T7" fmla="*/ 0 h 289"/>
              <a:gd name="T8" fmla="*/ 252 w 425"/>
              <a:gd name="T9" fmla="*/ 224 h 289"/>
              <a:gd name="T10" fmla="*/ 242 w 425"/>
              <a:gd name="T11" fmla="*/ 264 h 289"/>
              <a:gd name="T12" fmla="*/ 378 w 425"/>
              <a:gd name="T13" fmla="*/ 268 h 289"/>
              <a:gd name="T14" fmla="*/ 284 w 425"/>
              <a:gd name="T15" fmla="*/ 131 h 289"/>
              <a:gd name="T16" fmla="*/ 248 w 425"/>
              <a:gd name="T17" fmla="*/ 202 h 289"/>
              <a:gd name="T18" fmla="*/ 291 w 425"/>
              <a:gd name="T19" fmla="*/ 159 h 289"/>
              <a:gd name="T20" fmla="*/ 372 w 425"/>
              <a:gd name="T21" fmla="*/ 240 h 289"/>
              <a:gd name="T22" fmla="*/ 291 w 425"/>
              <a:gd name="T23" fmla="*/ 175 h 289"/>
              <a:gd name="T24" fmla="*/ 291 w 425"/>
              <a:gd name="T25" fmla="*/ 159 h 289"/>
              <a:gd name="T26" fmla="*/ 301 w 425"/>
              <a:gd name="T27" fmla="*/ 218 h 289"/>
              <a:gd name="T28" fmla="*/ 312 w 425"/>
              <a:gd name="T29" fmla="*/ 229 h 289"/>
              <a:gd name="T30" fmla="*/ 290 w 425"/>
              <a:gd name="T31" fmla="*/ 229 h 289"/>
              <a:gd name="T32" fmla="*/ 291 w 425"/>
              <a:gd name="T33" fmla="*/ 187 h 289"/>
              <a:gd name="T34" fmla="*/ 344 w 425"/>
              <a:gd name="T35" fmla="*/ 240 h 289"/>
              <a:gd name="T36" fmla="*/ 291 w 425"/>
              <a:gd name="T37" fmla="*/ 202 h 289"/>
              <a:gd name="T38" fmla="*/ 291 w 425"/>
              <a:gd name="T39" fmla="*/ 187 h 289"/>
              <a:gd name="T40" fmla="*/ 82 w 425"/>
              <a:gd name="T41" fmla="*/ 117 h 289"/>
              <a:gd name="T42" fmla="*/ 0 w 425"/>
              <a:gd name="T43" fmla="*/ 199 h 289"/>
              <a:gd name="T44" fmla="*/ 134 w 425"/>
              <a:gd name="T45" fmla="*/ 264 h 289"/>
              <a:gd name="T46" fmla="*/ 134 w 425"/>
              <a:gd name="T47" fmla="*/ 264 h 289"/>
              <a:gd name="T48" fmla="*/ 172 w 425"/>
              <a:gd name="T49" fmla="*/ 264 h 289"/>
              <a:gd name="T50" fmla="*/ 161 w 425"/>
              <a:gd name="T51" fmla="*/ 224 h 289"/>
              <a:gd name="T52" fmla="*/ 161 w 425"/>
              <a:gd name="T53" fmla="*/ 224 h 289"/>
              <a:gd name="T54" fmla="*/ 82 w 425"/>
              <a:gd name="T55" fmla="*/ 117 h 289"/>
              <a:gd name="T56" fmla="*/ 82 w 425"/>
              <a:gd name="T57" fmla="*/ 148 h 289"/>
              <a:gd name="T58" fmla="*/ 82 w 425"/>
              <a:gd name="T59" fmla="*/ 191 h 289"/>
              <a:gd name="T60" fmla="*/ 82 w 425"/>
              <a:gd name="T61" fmla="*/ 148 h 289"/>
              <a:gd name="T62" fmla="*/ 79 w 425"/>
              <a:gd name="T63" fmla="*/ 193 h 289"/>
              <a:gd name="T64" fmla="*/ 102 w 425"/>
              <a:gd name="T65" fmla="*/ 203 h 289"/>
              <a:gd name="T66" fmla="*/ 117 w 425"/>
              <a:gd name="T67" fmla="*/ 238 h 289"/>
              <a:gd name="T68" fmla="*/ 56 w 425"/>
              <a:gd name="T69" fmla="*/ 243 h 289"/>
              <a:gd name="T70" fmla="*/ 48 w 425"/>
              <a:gd name="T71" fmla="*/ 229 h 289"/>
              <a:gd name="T72" fmla="*/ 79 w 425"/>
              <a:gd name="T73" fmla="*/ 193 h 289"/>
              <a:gd name="T74" fmla="*/ 84 w 425"/>
              <a:gd name="T75" fmla="*/ 215 h 289"/>
              <a:gd name="T76" fmla="*/ 79 w 425"/>
              <a:gd name="T77" fmla="*/ 215 h 289"/>
              <a:gd name="T78" fmla="*/ 73 w 425"/>
              <a:gd name="T79" fmla="*/ 200 h 289"/>
              <a:gd name="T80" fmla="*/ 89 w 425"/>
              <a:gd name="T81" fmla="*/ 199 h 289"/>
              <a:gd name="T82" fmla="*/ 91 w 425"/>
              <a:gd name="T83" fmla="*/ 203 h 289"/>
              <a:gd name="T84" fmla="*/ 164 w 425"/>
              <a:gd name="T85" fmla="*/ 62 h 289"/>
              <a:gd name="T86" fmla="*/ 150 w 425"/>
              <a:gd name="T87" fmla="*/ 76 h 289"/>
              <a:gd name="T88" fmla="*/ 177 w 425"/>
              <a:gd name="T89" fmla="*/ 76 h 289"/>
              <a:gd name="T90" fmla="*/ 250 w 425"/>
              <a:gd name="T91" fmla="*/ 62 h 289"/>
              <a:gd name="T92" fmla="*/ 236 w 425"/>
              <a:gd name="T93" fmla="*/ 76 h 289"/>
              <a:gd name="T94" fmla="*/ 263 w 425"/>
              <a:gd name="T95" fmla="*/ 76 h 289"/>
              <a:gd name="T96" fmla="*/ 207 w 425"/>
              <a:gd name="T97" fmla="*/ 62 h 289"/>
              <a:gd name="T98" fmla="*/ 193 w 425"/>
              <a:gd name="T99" fmla="*/ 76 h 289"/>
              <a:gd name="T100" fmla="*/ 220 w 425"/>
              <a:gd name="T101" fmla="*/ 7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5" h="289">
                <a:moveTo>
                  <a:pt x="207" y="0"/>
                </a:moveTo>
                <a:cubicBezTo>
                  <a:pt x="252" y="0"/>
                  <a:pt x="289" y="37"/>
                  <a:pt x="289" y="82"/>
                </a:cubicBezTo>
                <a:cubicBezTo>
                  <a:pt x="289" y="120"/>
                  <a:pt x="265" y="151"/>
                  <a:pt x="231" y="161"/>
                </a:cubicBezTo>
                <a:cubicBezTo>
                  <a:pt x="209" y="192"/>
                  <a:pt x="209" y="192"/>
                  <a:pt x="209" y="192"/>
                </a:cubicBezTo>
                <a:cubicBezTo>
                  <a:pt x="208" y="194"/>
                  <a:pt x="205" y="194"/>
                  <a:pt x="204" y="192"/>
                </a:cubicBezTo>
                <a:cubicBezTo>
                  <a:pt x="183" y="161"/>
                  <a:pt x="183" y="161"/>
                  <a:pt x="183" y="161"/>
                </a:cubicBezTo>
                <a:cubicBezTo>
                  <a:pt x="149" y="151"/>
                  <a:pt x="124" y="120"/>
                  <a:pt x="124" y="82"/>
                </a:cubicBezTo>
                <a:cubicBezTo>
                  <a:pt x="124" y="37"/>
                  <a:pt x="161" y="0"/>
                  <a:pt x="207" y="0"/>
                </a:cubicBezTo>
                <a:close/>
                <a:moveTo>
                  <a:pt x="252" y="224"/>
                </a:moveTo>
                <a:cubicBezTo>
                  <a:pt x="252" y="224"/>
                  <a:pt x="252" y="224"/>
                  <a:pt x="252" y="224"/>
                </a:cubicBezTo>
                <a:cubicBezTo>
                  <a:pt x="239" y="260"/>
                  <a:pt x="239" y="260"/>
                  <a:pt x="239" y="260"/>
                </a:cubicBezTo>
                <a:cubicBezTo>
                  <a:pt x="238" y="262"/>
                  <a:pt x="239" y="264"/>
                  <a:pt x="242" y="264"/>
                </a:cubicBezTo>
                <a:cubicBezTo>
                  <a:pt x="279" y="264"/>
                  <a:pt x="279" y="264"/>
                  <a:pt x="279" y="264"/>
                </a:cubicBezTo>
                <a:cubicBezTo>
                  <a:pt x="307" y="286"/>
                  <a:pt x="347" y="289"/>
                  <a:pt x="378" y="268"/>
                </a:cubicBezTo>
                <a:cubicBezTo>
                  <a:pt x="415" y="242"/>
                  <a:pt x="425" y="191"/>
                  <a:pt x="399" y="153"/>
                </a:cubicBezTo>
                <a:cubicBezTo>
                  <a:pt x="374" y="115"/>
                  <a:pt x="322" y="105"/>
                  <a:pt x="284" y="131"/>
                </a:cubicBezTo>
                <a:cubicBezTo>
                  <a:pt x="260" y="148"/>
                  <a:pt x="247" y="175"/>
                  <a:pt x="248" y="202"/>
                </a:cubicBezTo>
                <a:cubicBezTo>
                  <a:pt x="248" y="202"/>
                  <a:pt x="248" y="202"/>
                  <a:pt x="248" y="202"/>
                </a:cubicBezTo>
                <a:cubicBezTo>
                  <a:pt x="249" y="210"/>
                  <a:pt x="250" y="217"/>
                  <a:pt x="252" y="224"/>
                </a:cubicBezTo>
                <a:close/>
                <a:moveTo>
                  <a:pt x="291" y="159"/>
                </a:moveTo>
                <a:cubicBezTo>
                  <a:pt x="291" y="159"/>
                  <a:pt x="291" y="159"/>
                  <a:pt x="291" y="159"/>
                </a:cubicBezTo>
                <a:cubicBezTo>
                  <a:pt x="336" y="159"/>
                  <a:pt x="372" y="195"/>
                  <a:pt x="372" y="240"/>
                </a:cubicBezTo>
                <a:cubicBezTo>
                  <a:pt x="356" y="240"/>
                  <a:pt x="356" y="240"/>
                  <a:pt x="356" y="240"/>
                </a:cubicBezTo>
                <a:cubicBezTo>
                  <a:pt x="356" y="204"/>
                  <a:pt x="327" y="175"/>
                  <a:pt x="291" y="175"/>
                </a:cubicBezTo>
                <a:cubicBezTo>
                  <a:pt x="291" y="175"/>
                  <a:pt x="291" y="175"/>
                  <a:pt x="291" y="175"/>
                </a:cubicBezTo>
                <a:cubicBezTo>
                  <a:pt x="291" y="159"/>
                  <a:pt x="291" y="159"/>
                  <a:pt x="291" y="159"/>
                </a:cubicBezTo>
                <a:cubicBezTo>
                  <a:pt x="291" y="159"/>
                  <a:pt x="291" y="159"/>
                  <a:pt x="291" y="159"/>
                </a:cubicBezTo>
                <a:close/>
                <a:moveTo>
                  <a:pt x="301" y="218"/>
                </a:moveTo>
                <a:cubicBezTo>
                  <a:pt x="301" y="218"/>
                  <a:pt x="301" y="218"/>
                  <a:pt x="301" y="218"/>
                </a:cubicBezTo>
                <a:cubicBezTo>
                  <a:pt x="307" y="218"/>
                  <a:pt x="312" y="223"/>
                  <a:pt x="312" y="229"/>
                </a:cubicBezTo>
                <a:cubicBezTo>
                  <a:pt x="312" y="235"/>
                  <a:pt x="307" y="240"/>
                  <a:pt x="301" y="240"/>
                </a:cubicBezTo>
                <a:cubicBezTo>
                  <a:pt x="295" y="240"/>
                  <a:pt x="290" y="235"/>
                  <a:pt x="290" y="229"/>
                </a:cubicBezTo>
                <a:cubicBezTo>
                  <a:pt x="290" y="223"/>
                  <a:pt x="295" y="218"/>
                  <a:pt x="301" y="218"/>
                </a:cubicBezTo>
                <a:close/>
                <a:moveTo>
                  <a:pt x="291" y="187"/>
                </a:moveTo>
                <a:cubicBezTo>
                  <a:pt x="291" y="187"/>
                  <a:pt x="291" y="187"/>
                  <a:pt x="291" y="187"/>
                </a:cubicBezTo>
                <a:cubicBezTo>
                  <a:pt x="320" y="187"/>
                  <a:pt x="344" y="210"/>
                  <a:pt x="344" y="240"/>
                </a:cubicBezTo>
                <a:cubicBezTo>
                  <a:pt x="328" y="240"/>
                  <a:pt x="328" y="240"/>
                  <a:pt x="328" y="240"/>
                </a:cubicBezTo>
                <a:cubicBezTo>
                  <a:pt x="328" y="219"/>
                  <a:pt x="311" y="202"/>
                  <a:pt x="291" y="202"/>
                </a:cubicBezTo>
                <a:cubicBezTo>
                  <a:pt x="291" y="202"/>
                  <a:pt x="291" y="202"/>
                  <a:pt x="291" y="202"/>
                </a:cubicBezTo>
                <a:cubicBezTo>
                  <a:pt x="291" y="187"/>
                  <a:pt x="291" y="187"/>
                  <a:pt x="291" y="187"/>
                </a:cubicBezTo>
                <a:cubicBezTo>
                  <a:pt x="291" y="187"/>
                  <a:pt x="291" y="187"/>
                  <a:pt x="291" y="187"/>
                </a:cubicBezTo>
                <a:close/>
                <a:moveTo>
                  <a:pt x="82" y="117"/>
                </a:moveTo>
                <a:cubicBezTo>
                  <a:pt x="82" y="117"/>
                  <a:pt x="82" y="117"/>
                  <a:pt x="82" y="117"/>
                </a:cubicBezTo>
                <a:cubicBezTo>
                  <a:pt x="37" y="117"/>
                  <a:pt x="0" y="154"/>
                  <a:pt x="0" y="199"/>
                </a:cubicBezTo>
                <a:cubicBezTo>
                  <a:pt x="0" y="245"/>
                  <a:pt x="37" y="282"/>
                  <a:pt x="82" y="282"/>
                </a:cubicBezTo>
                <a:cubicBezTo>
                  <a:pt x="102" y="282"/>
                  <a:pt x="120" y="275"/>
                  <a:pt x="134" y="264"/>
                </a:cubicBezTo>
                <a:cubicBezTo>
                  <a:pt x="134" y="264"/>
                  <a:pt x="134" y="264"/>
                  <a:pt x="134" y="264"/>
                </a:cubicBezTo>
                <a:cubicBezTo>
                  <a:pt x="134" y="264"/>
                  <a:pt x="134" y="264"/>
                  <a:pt x="134" y="264"/>
                </a:cubicBezTo>
                <a:cubicBezTo>
                  <a:pt x="134" y="264"/>
                  <a:pt x="134" y="264"/>
                  <a:pt x="134" y="264"/>
                </a:cubicBezTo>
                <a:cubicBezTo>
                  <a:pt x="172" y="264"/>
                  <a:pt x="172" y="264"/>
                  <a:pt x="172" y="264"/>
                </a:cubicBezTo>
                <a:cubicBezTo>
                  <a:pt x="174" y="264"/>
                  <a:pt x="176" y="262"/>
                  <a:pt x="175" y="260"/>
                </a:cubicBezTo>
                <a:cubicBezTo>
                  <a:pt x="161" y="224"/>
                  <a:pt x="161" y="224"/>
                  <a:pt x="161" y="224"/>
                </a:cubicBezTo>
                <a:cubicBezTo>
                  <a:pt x="161" y="224"/>
                  <a:pt x="161" y="224"/>
                  <a:pt x="161" y="224"/>
                </a:cubicBezTo>
                <a:cubicBezTo>
                  <a:pt x="161" y="224"/>
                  <a:pt x="161" y="224"/>
                  <a:pt x="161" y="224"/>
                </a:cubicBezTo>
                <a:cubicBezTo>
                  <a:pt x="164" y="216"/>
                  <a:pt x="165" y="208"/>
                  <a:pt x="165" y="199"/>
                </a:cubicBezTo>
                <a:cubicBezTo>
                  <a:pt x="165" y="154"/>
                  <a:pt x="128" y="117"/>
                  <a:pt x="82" y="117"/>
                </a:cubicBezTo>
                <a:close/>
                <a:moveTo>
                  <a:pt x="82" y="148"/>
                </a:moveTo>
                <a:cubicBezTo>
                  <a:pt x="82" y="148"/>
                  <a:pt x="82" y="148"/>
                  <a:pt x="82" y="148"/>
                </a:cubicBezTo>
                <a:cubicBezTo>
                  <a:pt x="94" y="148"/>
                  <a:pt x="104" y="158"/>
                  <a:pt x="104" y="170"/>
                </a:cubicBezTo>
                <a:cubicBezTo>
                  <a:pt x="104" y="181"/>
                  <a:pt x="94" y="191"/>
                  <a:pt x="82" y="191"/>
                </a:cubicBezTo>
                <a:cubicBezTo>
                  <a:pt x="71" y="191"/>
                  <a:pt x="61" y="181"/>
                  <a:pt x="61" y="170"/>
                </a:cubicBezTo>
                <a:cubicBezTo>
                  <a:pt x="61" y="158"/>
                  <a:pt x="71" y="148"/>
                  <a:pt x="82" y="148"/>
                </a:cubicBezTo>
                <a:close/>
                <a:moveTo>
                  <a:pt x="79" y="193"/>
                </a:moveTo>
                <a:cubicBezTo>
                  <a:pt x="79" y="193"/>
                  <a:pt x="79" y="193"/>
                  <a:pt x="79" y="193"/>
                </a:cubicBezTo>
                <a:cubicBezTo>
                  <a:pt x="85" y="193"/>
                  <a:pt x="85" y="193"/>
                  <a:pt x="85" y="193"/>
                </a:cubicBezTo>
                <a:cubicBezTo>
                  <a:pt x="92" y="193"/>
                  <a:pt x="98" y="197"/>
                  <a:pt x="102" y="203"/>
                </a:cubicBezTo>
                <a:cubicBezTo>
                  <a:pt x="117" y="229"/>
                  <a:pt x="117" y="229"/>
                  <a:pt x="117" y="229"/>
                </a:cubicBezTo>
                <a:cubicBezTo>
                  <a:pt x="118" y="232"/>
                  <a:pt x="118" y="235"/>
                  <a:pt x="117" y="238"/>
                </a:cubicBezTo>
                <a:cubicBezTo>
                  <a:pt x="115" y="241"/>
                  <a:pt x="112" y="243"/>
                  <a:pt x="109" y="243"/>
                </a:cubicBezTo>
                <a:cubicBezTo>
                  <a:pt x="56" y="243"/>
                  <a:pt x="56" y="243"/>
                  <a:pt x="56" y="243"/>
                </a:cubicBezTo>
                <a:cubicBezTo>
                  <a:pt x="53" y="243"/>
                  <a:pt x="50" y="241"/>
                  <a:pt x="48" y="238"/>
                </a:cubicBezTo>
                <a:cubicBezTo>
                  <a:pt x="46" y="235"/>
                  <a:pt x="46" y="232"/>
                  <a:pt x="48" y="229"/>
                </a:cubicBezTo>
                <a:cubicBezTo>
                  <a:pt x="63" y="203"/>
                  <a:pt x="63" y="203"/>
                  <a:pt x="63" y="203"/>
                </a:cubicBezTo>
                <a:cubicBezTo>
                  <a:pt x="66" y="197"/>
                  <a:pt x="72" y="193"/>
                  <a:pt x="79" y="193"/>
                </a:cubicBezTo>
                <a:close/>
                <a:moveTo>
                  <a:pt x="84" y="215"/>
                </a:moveTo>
                <a:cubicBezTo>
                  <a:pt x="84" y="215"/>
                  <a:pt x="84" y="215"/>
                  <a:pt x="84" y="215"/>
                </a:cubicBezTo>
                <a:cubicBezTo>
                  <a:pt x="84" y="216"/>
                  <a:pt x="83" y="216"/>
                  <a:pt x="82" y="216"/>
                </a:cubicBezTo>
                <a:cubicBezTo>
                  <a:pt x="81" y="216"/>
                  <a:pt x="80" y="216"/>
                  <a:pt x="79" y="215"/>
                </a:cubicBezTo>
                <a:cubicBezTo>
                  <a:pt x="73" y="203"/>
                  <a:pt x="73" y="203"/>
                  <a:pt x="73" y="203"/>
                </a:cubicBezTo>
                <a:cubicBezTo>
                  <a:pt x="72" y="202"/>
                  <a:pt x="72" y="201"/>
                  <a:pt x="73" y="200"/>
                </a:cubicBezTo>
                <a:cubicBezTo>
                  <a:pt x="73" y="199"/>
                  <a:pt x="74" y="199"/>
                  <a:pt x="75" y="199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90" y="199"/>
                  <a:pt x="91" y="199"/>
                  <a:pt x="91" y="200"/>
                </a:cubicBezTo>
                <a:cubicBezTo>
                  <a:pt x="92" y="201"/>
                  <a:pt x="92" y="202"/>
                  <a:pt x="91" y="203"/>
                </a:cubicBezTo>
                <a:cubicBezTo>
                  <a:pt x="84" y="215"/>
                  <a:pt x="84" y="215"/>
                  <a:pt x="84" y="215"/>
                </a:cubicBezTo>
                <a:close/>
                <a:moveTo>
                  <a:pt x="164" y="62"/>
                </a:moveTo>
                <a:cubicBezTo>
                  <a:pt x="164" y="62"/>
                  <a:pt x="164" y="62"/>
                  <a:pt x="164" y="62"/>
                </a:cubicBezTo>
                <a:cubicBezTo>
                  <a:pt x="156" y="62"/>
                  <a:pt x="150" y="69"/>
                  <a:pt x="150" y="76"/>
                </a:cubicBezTo>
                <a:cubicBezTo>
                  <a:pt x="150" y="84"/>
                  <a:pt x="156" y="90"/>
                  <a:pt x="164" y="90"/>
                </a:cubicBezTo>
                <a:cubicBezTo>
                  <a:pt x="171" y="90"/>
                  <a:pt x="177" y="84"/>
                  <a:pt x="177" y="76"/>
                </a:cubicBezTo>
                <a:cubicBezTo>
                  <a:pt x="177" y="69"/>
                  <a:pt x="171" y="62"/>
                  <a:pt x="164" y="62"/>
                </a:cubicBezTo>
                <a:close/>
                <a:moveTo>
                  <a:pt x="250" y="62"/>
                </a:moveTo>
                <a:cubicBezTo>
                  <a:pt x="250" y="62"/>
                  <a:pt x="250" y="62"/>
                  <a:pt x="250" y="62"/>
                </a:cubicBezTo>
                <a:cubicBezTo>
                  <a:pt x="242" y="62"/>
                  <a:pt x="236" y="69"/>
                  <a:pt x="236" y="76"/>
                </a:cubicBezTo>
                <a:cubicBezTo>
                  <a:pt x="236" y="84"/>
                  <a:pt x="242" y="90"/>
                  <a:pt x="250" y="90"/>
                </a:cubicBezTo>
                <a:cubicBezTo>
                  <a:pt x="257" y="90"/>
                  <a:pt x="263" y="84"/>
                  <a:pt x="263" y="76"/>
                </a:cubicBezTo>
                <a:cubicBezTo>
                  <a:pt x="263" y="69"/>
                  <a:pt x="257" y="62"/>
                  <a:pt x="250" y="62"/>
                </a:cubicBezTo>
                <a:close/>
                <a:moveTo>
                  <a:pt x="207" y="62"/>
                </a:moveTo>
                <a:cubicBezTo>
                  <a:pt x="207" y="62"/>
                  <a:pt x="207" y="62"/>
                  <a:pt x="207" y="62"/>
                </a:cubicBezTo>
                <a:cubicBezTo>
                  <a:pt x="199" y="62"/>
                  <a:pt x="193" y="69"/>
                  <a:pt x="193" y="76"/>
                </a:cubicBezTo>
                <a:cubicBezTo>
                  <a:pt x="193" y="84"/>
                  <a:pt x="199" y="90"/>
                  <a:pt x="207" y="90"/>
                </a:cubicBezTo>
                <a:cubicBezTo>
                  <a:pt x="214" y="90"/>
                  <a:pt x="220" y="84"/>
                  <a:pt x="220" y="76"/>
                </a:cubicBezTo>
                <a:cubicBezTo>
                  <a:pt x="220" y="69"/>
                  <a:pt x="214" y="62"/>
                  <a:pt x="207" y="62"/>
                </a:cubicBezTo>
                <a:close/>
              </a:path>
            </a:pathLst>
          </a:custGeom>
          <a:solidFill>
            <a:schemeClr val="bg1">
              <a:alpha val="6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" name="자유형 27">
            <a:extLst>
              <a:ext uri="{FF2B5EF4-FFF2-40B4-BE49-F238E27FC236}">
                <a16:creationId xmlns:a16="http://schemas.microsoft.com/office/drawing/2014/main" id="{BB1DF802-C77A-46B2-B346-13F7B930CB86}"/>
              </a:ext>
            </a:extLst>
          </p:cNvPr>
          <p:cNvSpPr/>
          <p:nvPr/>
        </p:nvSpPr>
        <p:spPr>
          <a:xfrm>
            <a:off x="-749282" y="928254"/>
            <a:ext cx="4415120" cy="3509622"/>
          </a:xfrm>
          <a:custGeom>
            <a:avLst/>
            <a:gdLst>
              <a:gd name="connsiteX0" fmla="*/ 1850301 w 2107599"/>
              <a:gd name="connsiteY0" fmla="*/ 234014 h 1675351"/>
              <a:gd name="connsiteX1" fmla="*/ 1008725 w 2107599"/>
              <a:gd name="connsiteY1" fmla="*/ 754281 h 1675351"/>
              <a:gd name="connsiteX2" fmla="*/ 1009663 w 2107599"/>
              <a:gd name="connsiteY2" fmla="*/ 755673 h 1675351"/>
              <a:gd name="connsiteX3" fmla="*/ 1021076 w 2107599"/>
              <a:gd name="connsiteY3" fmla="*/ 812203 h 1675351"/>
              <a:gd name="connsiteX4" fmla="*/ 1013138 w 2107599"/>
              <a:gd name="connsiteY4" fmla="*/ 851520 h 1675351"/>
              <a:gd name="connsiteX5" fmla="*/ 1568352 w 2107599"/>
              <a:gd name="connsiteY5" fmla="*/ 1053540 h 1675351"/>
              <a:gd name="connsiteX6" fmla="*/ 1580914 w 2107599"/>
              <a:gd name="connsiteY6" fmla="*/ 1013073 h 1675351"/>
              <a:gd name="connsiteX7" fmla="*/ 1798983 w 2107599"/>
              <a:gd name="connsiteY7" fmla="*/ 868527 h 1675351"/>
              <a:gd name="connsiteX8" fmla="*/ 1846680 w 2107599"/>
              <a:gd name="connsiteY8" fmla="*/ 873335 h 1675351"/>
              <a:gd name="connsiteX9" fmla="*/ 1853990 w 2107599"/>
              <a:gd name="connsiteY9" fmla="*/ 875604 h 1675351"/>
              <a:gd name="connsiteX10" fmla="*/ 1941221 w 2107599"/>
              <a:gd name="connsiteY10" fmla="*/ 286188 h 1675351"/>
              <a:gd name="connsiteX11" fmla="*/ 1905840 w 2107599"/>
              <a:gd name="connsiteY11" fmla="*/ 279045 h 1675351"/>
              <a:gd name="connsiteX12" fmla="*/ 1859678 w 2107599"/>
              <a:gd name="connsiteY12" fmla="*/ 247922 h 1675351"/>
              <a:gd name="connsiteX13" fmla="*/ 1962370 w 2107599"/>
              <a:gd name="connsiteY13" fmla="*/ 0 h 1675351"/>
              <a:gd name="connsiteX14" fmla="*/ 2107599 w 2107599"/>
              <a:gd name="connsiteY14" fmla="*/ 145229 h 1675351"/>
              <a:gd name="connsiteX15" fmla="*/ 2018900 w 2107599"/>
              <a:gd name="connsiteY15" fmla="*/ 279045 h 1675351"/>
              <a:gd name="connsiteX16" fmla="*/ 1962426 w 2107599"/>
              <a:gd name="connsiteY16" fmla="*/ 290447 h 1675351"/>
              <a:gd name="connsiteX17" fmla="*/ 1874866 w 2107599"/>
              <a:gd name="connsiteY17" fmla="*/ 882085 h 1675351"/>
              <a:gd name="connsiteX18" fmla="*/ 1891105 w 2107599"/>
              <a:gd name="connsiteY18" fmla="*/ 887126 h 1675351"/>
              <a:gd name="connsiteX19" fmla="*/ 2035651 w 2107599"/>
              <a:gd name="connsiteY19" fmla="*/ 1105195 h 1675351"/>
              <a:gd name="connsiteX20" fmla="*/ 1798983 w 2107599"/>
              <a:gd name="connsiteY20" fmla="*/ 1341863 h 1675351"/>
              <a:gd name="connsiteX21" fmla="*/ 1562315 w 2107599"/>
              <a:gd name="connsiteY21" fmla="*/ 1105195 h 1675351"/>
              <a:gd name="connsiteX22" fmla="*/ 1565317 w 2107599"/>
              <a:gd name="connsiteY22" fmla="*/ 1075421 h 1675351"/>
              <a:gd name="connsiteX23" fmla="*/ 1007223 w 2107599"/>
              <a:gd name="connsiteY23" fmla="*/ 872353 h 1675351"/>
              <a:gd name="connsiteX24" fmla="*/ 978540 w 2107599"/>
              <a:gd name="connsiteY24" fmla="*/ 914896 h 1675351"/>
              <a:gd name="connsiteX25" fmla="*/ 933262 w 2107599"/>
              <a:gd name="connsiteY25" fmla="*/ 945422 h 1675351"/>
              <a:gd name="connsiteX26" fmla="*/ 986570 w 2107599"/>
              <a:gd name="connsiteY26" fmla="*/ 1136412 h 1675351"/>
              <a:gd name="connsiteX27" fmla="*/ 999874 w 2107599"/>
              <a:gd name="connsiteY27" fmla="*/ 1132282 h 1675351"/>
              <a:gd name="connsiteX28" fmla="*/ 1055159 w 2107599"/>
              <a:gd name="connsiteY28" fmla="*/ 1126709 h 1675351"/>
              <a:gd name="connsiteX29" fmla="*/ 1329480 w 2107599"/>
              <a:gd name="connsiteY29" fmla="*/ 1401030 h 1675351"/>
              <a:gd name="connsiteX30" fmla="*/ 1055159 w 2107599"/>
              <a:gd name="connsiteY30" fmla="*/ 1675351 h 1675351"/>
              <a:gd name="connsiteX31" fmla="*/ 780838 w 2107599"/>
              <a:gd name="connsiteY31" fmla="*/ 1401030 h 1675351"/>
              <a:gd name="connsiteX32" fmla="*/ 948381 w 2107599"/>
              <a:gd name="connsiteY32" fmla="*/ 1148267 h 1675351"/>
              <a:gd name="connsiteX33" fmla="*/ 965932 w 2107599"/>
              <a:gd name="connsiteY33" fmla="*/ 1142818 h 1675351"/>
              <a:gd name="connsiteX34" fmla="*/ 912143 w 2107599"/>
              <a:gd name="connsiteY34" fmla="*/ 950104 h 1675351"/>
              <a:gd name="connsiteX35" fmla="*/ 875847 w 2107599"/>
              <a:gd name="connsiteY35" fmla="*/ 957432 h 1675351"/>
              <a:gd name="connsiteX36" fmla="*/ 773155 w 2107599"/>
              <a:gd name="connsiteY36" fmla="*/ 914896 h 1675351"/>
              <a:gd name="connsiteX37" fmla="*/ 766595 w 2107599"/>
              <a:gd name="connsiteY37" fmla="*/ 905166 h 1675351"/>
              <a:gd name="connsiteX38" fmla="*/ 507218 w 2107599"/>
              <a:gd name="connsiteY38" fmla="*/ 1130006 h 1675351"/>
              <a:gd name="connsiteX39" fmla="*/ 521469 w 2107599"/>
              <a:gd name="connsiteY39" fmla="*/ 1147278 h 1675351"/>
              <a:gd name="connsiteX40" fmla="*/ 570156 w 2107599"/>
              <a:gd name="connsiteY40" fmla="*/ 1306668 h 1675351"/>
              <a:gd name="connsiteX41" fmla="*/ 285078 w 2107599"/>
              <a:gd name="connsiteY41" fmla="*/ 1591746 h 1675351"/>
              <a:gd name="connsiteX42" fmla="*/ 0 w 2107599"/>
              <a:gd name="connsiteY42" fmla="*/ 1306668 h 1675351"/>
              <a:gd name="connsiteX43" fmla="*/ 285078 w 2107599"/>
              <a:gd name="connsiteY43" fmla="*/ 1021590 h 1675351"/>
              <a:gd name="connsiteX44" fmla="*/ 486659 w 2107599"/>
              <a:gd name="connsiteY44" fmla="*/ 1105088 h 1675351"/>
              <a:gd name="connsiteX45" fmla="*/ 493467 w 2107599"/>
              <a:gd name="connsiteY45" fmla="*/ 1113340 h 1675351"/>
              <a:gd name="connsiteX46" fmla="*/ 754431 w 2107599"/>
              <a:gd name="connsiteY46" fmla="*/ 887125 h 1675351"/>
              <a:gd name="connsiteX47" fmla="*/ 742031 w 2107599"/>
              <a:gd name="connsiteY47" fmla="*/ 868733 h 1675351"/>
              <a:gd name="connsiteX48" fmla="*/ 730618 w 2107599"/>
              <a:gd name="connsiteY48" fmla="*/ 812203 h 1675351"/>
              <a:gd name="connsiteX49" fmla="*/ 742031 w 2107599"/>
              <a:gd name="connsiteY49" fmla="*/ 755673 h 1675351"/>
              <a:gd name="connsiteX50" fmla="*/ 756075 w 2107599"/>
              <a:gd name="connsiteY50" fmla="*/ 734844 h 1675351"/>
              <a:gd name="connsiteX51" fmla="*/ 563773 w 2107599"/>
              <a:gd name="connsiteY51" fmla="*/ 539125 h 1675351"/>
              <a:gd name="connsiteX52" fmla="*/ 539846 w 2107599"/>
              <a:gd name="connsiteY52" fmla="*/ 558867 h 1675351"/>
              <a:gd name="connsiteX53" fmla="*/ 398500 w 2107599"/>
              <a:gd name="connsiteY53" fmla="*/ 602042 h 1675351"/>
              <a:gd name="connsiteX54" fmla="*/ 145695 w 2107599"/>
              <a:gd name="connsiteY54" fmla="*/ 349237 h 1675351"/>
              <a:gd name="connsiteX55" fmla="*/ 398500 w 2107599"/>
              <a:gd name="connsiteY55" fmla="*/ 96432 h 1675351"/>
              <a:gd name="connsiteX56" fmla="*/ 651305 w 2107599"/>
              <a:gd name="connsiteY56" fmla="*/ 349237 h 1675351"/>
              <a:gd name="connsiteX57" fmla="*/ 631438 w 2107599"/>
              <a:gd name="connsiteY57" fmla="*/ 447640 h 1675351"/>
              <a:gd name="connsiteX58" fmla="*/ 579645 w 2107599"/>
              <a:gd name="connsiteY58" fmla="*/ 524460 h 1675351"/>
              <a:gd name="connsiteX59" fmla="*/ 768398 w 2107599"/>
              <a:gd name="connsiteY59" fmla="*/ 716566 h 1675351"/>
              <a:gd name="connsiteX60" fmla="*/ 773155 w 2107599"/>
              <a:gd name="connsiteY60" fmla="*/ 709511 h 1675351"/>
              <a:gd name="connsiteX61" fmla="*/ 875847 w 2107599"/>
              <a:gd name="connsiteY61" fmla="*/ 666974 h 1675351"/>
              <a:gd name="connsiteX62" fmla="*/ 932377 w 2107599"/>
              <a:gd name="connsiteY62" fmla="*/ 678387 h 1675351"/>
              <a:gd name="connsiteX63" fmla="*/ 954893 w 2107599"/>
              <a:gd name="connsiteY63" fmla="*/ 693568 h 1675351"/>
              <a:gd name="connsiteX64" fmla="*/ 1155157 w 2107599"/>
              <a:gd name="connsiteY64" fmla="*/ 458527 h 1675351"/>
              <a:gd name="connsiteX65" fmla="*/ 1129307 w 2107599"/>
              <a:gd name="connsiteY65" fmla="*/ 420187 h 1675351"/>
              <a:gd name="connsiteX66" fmla="*/ 1117894 w 2107599"/>
              <a:gd name="connsiteY66" fmla="*/ 363657 h 1675351"/>
              <a:gd name="connsiteX67" fmla="*/ 1263123 w 2107599"/>
              <a:gd name="connsiteY67" fmla="*/ 218428 h 1675351"/>
              <a:gd name="connsiteX68" fmla="*/ 1408352 w 2107599"/>
              <a:gd name="connsiteY68" fmla="*/ 363657 h 1675351"/>
              <a:gd name="connsiteX69" fmla="*/ 1263123 w 2107599"/>
              <a:gd name="connsiteY69" fmla="*/ 508886 h 1675351"/>
              <a:gd name="connsiteX70" fmla="*/ 1206593 w 2107599"/>
              <a:gd name="connsiteY70" fmla="*/ 497473 h 1675351"/>
              <a:gd name="connsiteX71" fmla="*/ 1170871 w 2107599"/>
              <a:gd name="connsiteY71" fmla="*/ 473389 h 1675351"/>
              <a:gd name="connsiteX72" fmla="*/ 972917 w 2107599"/>
              <a:gd name="connsiteY72" fmla="*/ 705720 h 1675351"/>
              <a:gd name="connsiteX73" fmla="*/ 978540 w 2107599"/>
              <a:gd name="connsiteY73" fmla="*/ 709511 h 1675351"/>
              <a:gd name="connsiteX74" fmla="*/ 996640 w 2107599"/>
              <a:gd name="connsiteY74" fmla="*/ 736358 h 1675351"/>
              <a:gd name="connsiteX75" fmla="*/ 1838216 w 2107599"/>
              <a:gd name="connsiteY75" fmla="*/ 216090 h 1675351"/>
              <a:gd name="connsiteX76" fmla="*/ 1828554 w 2107599"/>
              <a:gd name="connsiteY76" fmla="*/ 201759 h 1675351"/>
              <a:gd name="connsiteX77" fmla="*/ 1817141 w 2107599"/>
              <a:gd name="connsiteY77" fmla="*/ 145229 h 1675351"/>
              <a:gd name="connsiteX78" fmla="*/ 1962370 w 2107599"/>
              <a:gd name="connsiteY78" fmla="*/ 0 h 16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107599" h="1675351">
                <a:moveTo>
                  <a:pt x="1850301" y="234014"/>
                </a:moveTo>
                <a:lnTo>
                  <a:pt x="1008725" y="754281"/>
                </a:lnTo>
                <a:lnTo>
                  <a:pt x="1009663" y="755673"/>
                </a:lnTo>
                <a:cubicBezTo>
                  <a:pt x="1017012" y="773048"/>
                  <a:pt x="1021076" y="792151"/>
                  <a:pt x="1021076" y="812203"/>
                </a:cubicBezTo>
                <a:lnTo>
                  <a:pt x="1013138" y="851520"/>
                </a:lnTo>
                <a:lnTo>
                  <a:pt x="1568352" y="1053540"/>
                </a:lnTo>
                <a:lnTo>
                  <a:pt x="1580914" y="1013073"/>
                </a:lnTo>
                <a:cubicBezTo>
                  <a:pt x="1616842" y="928130"/>
                  <a:pt x="1700952" y="868527"/>
                  <a:pt x="1798983" y="868527"/>
                </a:cubicBezTo>
                <a:cubicBezTo>
                  <a:pt x="1815322" y="868527"/>
                  <a:pt x="1831273" y="870183"/>
                  <a:pt x="1846680" y="873335"/>
                </a:cubicBezTo>
                <a:lnTo>
                  <a:pt x="1853990" y="875604"/>
                </a:lnTo>
                <a:lnTo>
                  <a:pt x="1941221" y="286188"/>
                </a:lnTo>
                <a:lnTo>
                  <a:pt x="1905840" y="279045"/>
                </a:lnTo>
                <a:cubicBezTo>
                  <a:pt x="1888465" y="271696"/>
                  <a:pt x="1872818" y="261062"/>
                  <a:pt x="1859678" y="247922"/>
                </a:cubicBezTo>
                <a:close/>
                <a:moveTo>
                  <a:pt x="1962370" y="0"/>
                </a:moveTo>
                <a:cubicBezTo>
                  <a:pt x="2042578" y="0"/>
                  <a:pt x="2107599" y="65021"/>
                  <a:pt x="2107599" y="145229"/>
                </a:cubicBezTo>
                <a:cubicBezTo>
                  <a:pt x="2107599" y="205385"/>
                  <a:pt x="2071025" y="256999"/>
                  <a:pt x="2018900" y="279045"/>
                </a:cubicBezTo>
                <a:lnTo>
                  <a:pt x="1962426" y="290447"/>
                </a:lnTo>
                <a:lnTo>
                  <a:pt x="1874866" y="882085"/>
                </a:lnTo>
                <a:lnTo>
                  <a:pt x="1891105" y="887126"/>
                </a:lnTo>
                <a:cubicBezTo>
                  <a:pt x="1976049" y="923054"/>
                  <a:pt x="2035651" y="1007164"/>
                  <a:pt x="2035651" y="1105195"/>
                </a:cubicBezTo>
                <a:cubicBezTo>
                  <a:pt x="2035651" y="1235903"/>
                  <a:pt x="1929691" y="1341863"/>
                  <a:pt x="1798983" y="1341863"/>
                </a:cubicBezTo>
                <a:cubicBezTo>
                  <a:pt x="1668275" y="1341863"/>
                  <a:pt x="1562315" y="1235903"/>
                  <a:pt x="1562315" y="1105195"/>
                </a:cubicBezTo>
                <a:lnTo>
                  <a:pt x="1565317" y="1075421"/>
                </a:lnTo>
                <a:lnTo>
                  <a:pt x="1007223" y="872353"/>
                </a:lnTo>
                <a:lnTo>
                  <a:pt x="978540" y="914896"/>
                </a:lnTo>
                <a:lnTo>
                  <a:pt x="933262" y="945422"/>
                </a:lnTo>
                <a:lnTo>
                  <a:pt x="986570" y="1136412"/>
                </a:lnTo>
                <a:lnTo>
                  <a:pt x="999874" y="1132282"/>
                </a:lnTo>
                <a:cubicBezTo>
                  <a:pt x="1017732" y="1128628"/>
                  <a:pt x="1036221" y="1126709"/>
                  <a:pt x="1055159" y="1126709"/>
                </a:cubicBezTo>
                <a:cubicBezTo>
                  <a:pt x="1206662" y="1126709"/>
                  <a:pt x="1329480" y="1249527"/>
                  <a:pt x="1329480" y="1401030"/>
                </a:cubicBezTo>
                <a:cubicBezTo>
                  <a:pt x="1329480" y="1552533"/>
                  <a:pt x="1206662" y="1675351"/>
                  <a:pt x="1055159" y="1675351"/>
                </a:cubicBezTo>
                <a:cubicBezTo>
                  <a:pt x="903656" y="1675351"/>
                  <a:pt x="780838" y="1552533"/>
                  <a:pt x="780838" y="1401030"/>
                </a:cubicBezTo>
                <a:cubicBezTo>
                  <a:pt x="780838" y="1287403"/>
                  <a:pt x="849923" y="1189911"/>
                  <a:pt x="948381" y="1148267"/>
                </a:cubicBezTo>
                <a:lnTo>
                  <a:pt x="965932" y="1142818"/>
                </a:lnTo>
                <a:lnTo>
                  <a:pt x="912143" y="950104"/>
                </a:lnTo>
                <a:lnTo>
                  <a:pt x="875847" y="957432"/>
                </a:lnTo>
                <a:cubicBezTo>
                  <a:pt x="835743" y="957432"/>
                  <a:pt x="799436" y="941177"/>
                  <a:pt x="773155" y="914896"/>
                </a:cubicBezTo>
                <a:lnTo>
                  <a:pt x="766595" y="905166"/>
                </a:lnTo>
                <a:lnTo>
                  <a:pt x="507218" y="1130006"/>
                </a:lnTo>
                <a:lnTo>
                  <a:pt x="521469" y="1147278"/>
                </a:lnTo>
                <a:cubicBezTo>
                  <a:pt x="552208" y="1192777"/>
                  <a:pt x="570156" y="1247627"/>
                  <a:pt x="570156" y="1306668"/>
                </a:cubicBezTo>
                <a:cubicBezTo>
                  <a:pt x="570156" y="1464112"/>
                  <a:pt x="442522" y="1591746"/>
                  <a:pt x="285078" y="1591746"/>
                </a:cubicBezTo>
                <a:cubicBezTo>
                  <a:pt x="127634" y="1591746"/>
                  <a:pt x="0" y="1464112"/>
                  <a:pt x="0" y="1306668"/>
                </a:cubicBezTo>
                <a:cubicBezTo>
                  <a:pt x="0" y="1149224"/>
                  <a:pt x="127634" y="1021590"/>
                  <a:pt x="285078" y="1021590"/>
                </a:cubicBezTo>
                <a:cubicBezTo>
                  <a:pt x="363800" y="1021590"/>
                  <a:pt x="435070" y="1053499"/>
                  <a:pt x="486659" y="1105088"/>
                </a:cubicBezTo>
                <a:lnTo>
                  <a:pt x="493467" y="1113340"/>
                </a:lnTo>
                <a:lnTo>
                  <a:pt x="754431" y="887125"/>
                </a:lnTo>
                <a:lnTo>
                  <a:pt x="742031" y="868733"/>
                </a:lnTo>
                <a:cubicBezTo>
                  <a:pt x="734682" y="851358"/>
                  <a:pt x="730618" y="832255"/>
                  <a:pt x="730618" y="812203"/>
                </a:cubicBezTo>
                <a:cubicBezTo>
                  <a:pt x="730618" y="792151"/>
                  <a:pt x="734682" y="773048"/>
                  <a:pt x="742031" y="755673"/>
                </a:cubicBezTo>
                <a:lnTo>
                  <a:pt x="756075" y="734844"/>
                </a:lnTo>
                <a:lnTo>
                  <a:pt x="563773" y="539125"/>
                </a:lnTo>
                <a:lnTo>
                  <a:pt x="539846" y="558867"/>
                </a:lnTo>
                <a:cubicBezTo>
                  <a:pt x="499498" y="586126"/>
                  <a:pt x="450858" y="602042"/>
                  <a:pt x="398500" y="602042"/>
                </a:cubicBezTo>
                <a:cubicBezTo>
                  <a:pt x="258880" y="602042"/>
                  <a:pt x="145695" y="488857"/>
                  <a:pt x="145695" y="349237"/>
                </a:cubicBezTo>
                <a:cubicBezTo>
                  <a:pt x="145695" y="209617"/>
                  <a:pt x="258880" y="96432"/>
                  <a:pt x="398500" y="96432"/>
                </a:cubicBezTo>
                <a:cubicBezTo>
                  <a:pt x="538120" y="96432"/>
                  <a:pt x="651305" y="209617"/>
                  <a:pt x="651305" y="349237"/>
                </a:cubicBezTo>
                <a:cubicBezTo>
                  <a:pt x="651305" y="384142"/>
                  <a:pt x="644231" y="417395"/>
                  <a:pt x="631438" y="447640"/>
                </a:cubicBezTo>
                <a:lnTo>
                  <a:pt x="579645" y="524460"/>
                </a:lnTo>
                <a:lnTo>
                  <a:pt x="768398" y="716566"/>
                </a:lnTo>
                <a:lnTo>
                  <a:pt x="773155" y="709511"/>
                </a:lnTo>
                <a:cubicBezTo>
                  <a:pt x="799436" y="683229"/>
                  <a:pt x="835743" y="666974"/>
                  <a:pt x="875847" y="666974"/>
                </a:cubicBezTo>
                <a:cubicBezTo>
                  <a:pt x="895899" y="666974"/>
                  <a:pt x="915002" y="671038"/>
                  <a:pt x="932377" y="678387"/>
                </a:cubicBezTo>
                <a:lnTo>
                  <a:pt x="954893" y="693568"/>
                </a:lnTo>
                <a:lnTo>
                  <a:pt x="1155157" y="458527"/>
                </a:lnTo>
                <a:lnTo>
                  <a:pt x="1129307" y="420187"/>
                </a:lnTo>
                <a:cubicBezTo>
                  <a:pt x="1121958" y="402812"/>
                  <a:pt x="1117894" y="383709"/>
                  <a:pt x="1117894" y="363657"/>
                </a:cubicBezTo>
                <a:cubicBezTo>
                  <a:pt x="1117894" y="283449"/>
                  <a:pt x="1182915" y="218428"/>
                  <a:pt x="1263123" y="218428"/>
                </a:cubicBezTo>
                <a:cubicBezTo>
                  <a:pt x="1343331" y="218428"/>
                  <a:pt x="1408352" y="283449"/>
                  <a:pt x="1408352" y="363657"/>
                </a:cubicBezTo>
                <a:cubicBezTo>
                  <a:pt x="1408352" y="443865"/>
                  <a:pt x="1343331" y="508886"/>
                  <a:pt x="1263123" y="508886"/>
                </a:cubicBezTo>
                <a:cubicBezTo>
                  <a:pt x="1243071" y="508886"/>
                  <a:pt x="1223968" y="504822"/>
                  <a:pt x="1206593" y="497473"/>
                </a:cubicBezTo>
                <a:lnTo>
                  <a:pt x="1170871" y="473389"/>
                </a:lnTo>
                <a:lnTo>
                  <a:pt x="972917" y="705720"/>
                </a:lnTo>
                <a:lnTo>
                  <a:pt x="978540" y="709511"/>
                </a:lnTo>
                <a:lnTo>
                  <a:pt x="996640" y="736358"/>
                </a:lnTo>
                <a:lnTo>
                  <a:pt x="1838216" y="216090"/>
                </a:lnTo>
                <a:lnTo>
                  <a:pt x="1828554" y="201759"/>
                </a:lnTo>
                <a:cubicBezTo>
                  <a:pt x="1821205" y="184384"/>
                  <a:pt x="1817141" y="165281"/>
                  <a:pt x="1817141" y="145229"/>
                </a:cubicBezTo>
                <a:cubicBezTo>
                  <a:pt x="1817141" y="65021"/>
                  <a:pt x="1882162" y="0"/>
                  <a:pt x="1962370" y="0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DD06CC1B-1377-4172-878E-1D832412EFD1}"/>
              </a:ext>
            </a:extLst>
          </p:cNvPr>
          <p:cNvGrpSpPr/>
          <p:nvPr/>
        </p:nvGrpSpPr>
        <p:grpSpPr>
          <a:xfrm>
            <a:off x="3536110" y="1643079"/>
            <a:ext cx="668899" cy="396889"/>
            <a:chOff x="2665966" y="1073726"/>
            <a:chExt cx="668899" cy="396889"/>
          </a:xfrm>
        </p:grpSpPr>
        <p:sp>
          <p:nvSpPr>
            <p:cNvPr id="101" name="Freeform 9">
              <a:extLst>
                <a:ext uri="{FF2B5EF4-FFF2-40B4-BE49-F238E27FC236}">
                  <a16:creationId xmlns:a16="http://schemas.microsoft.com/office/drawing/2014/main" id="{7D557EA1-3CBA-41FC-9B35-7370B701E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232" y="1110046"/>
              <a:ext cx="247633" cy="227224"/>
            </a:xfrm>
            <a:custGeom>
              <a:avLst/>
              <a:gdLst>
                <a:gd name="T0" fmla="*/ 134 w 267"/>
                <a:gd name="T1" fmla="*/ 244 h 244"/>
                <a:gd name="T2" fmla="*/ 114 w 267"/>
                <a:gd name="T3" fmla="*/ 227 h 244"/>
                <a:gd name="T4" fmla="*/ 0 w 267"/>
                <a:gd name="T5" fmla="*/ 73 h 244"/>
                <a:gd name="T6" fmla="*/ 74 w 267"/>
                <a:gd name="T7" fmla="*/ 0 h 244"/>
                <a:gd name="T8" fmla="*/ 134 w 267"/>
                <a:gd name="T9" fmla="*/ 28 h 244"/>
                <a:gd name="T10" fmla="*/ 194 w 267"/>
                <a:gd name="T11" fmla="*/ 0 h 244"/>
                <a:gd name="T12" fmla="*/ 267 w 267"/>
                <a:gd name="T13" fmla="*/ 73 h 244"/>
                <a:gd name="T14" fmla="*/ 153 w 267"/>
                <a:gd name="T15" fmla="*/ 227 h 244"/>
                <a:gd name="T16" fmla="*/ 134 w 267"/>
                <a:gd name="T17" fmla="*/ 244 h 244"/>
                <a:gd name="T18" fmla="*/ 134 w 267"/>
                <a:gd name="T1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7" h="244">
                  <a:moveTo>
                    <a:pt x="134" y="244"/>
                  </a:moveTo>
                  <a:lnTo>
                    <a:pt x="114" y="227"/>
                  </a:lnTo>
                  <a:cubicBezTo>
                    <a:pt x="46" y="164"/>
                    <a:pt x="0" y="123"/>
                    <a:pt x="0" y="73"/>
                  </a:cubicBezTo>
                  <a:cubicBezTo>
                    <a:pt x="0" y="32"/>
                    <a:pt x="33" y="0"/>
                    <a:pt x="74" y="0"/>
                  </a:cubicBezTo>
                  <a:cubicBezTo>
                    <a:pt x="97" y="0"/>
                    <a:pt x="119" y="10"/>
                    <a:pt x="134" y="28"/>
                  </a:cubicBezTo>
                  <a:cubicBezTo>
                    <a:pt x="148" y="10"/>
                    <a:pt x="170" y="0"/>
                    <a:pt x="194" y="0"/>
                  </a:cubicBezTo>
                  <a:cubicBezTo>
                    <a:pt x="235" y="0"/>
                    <a:pt x="267" y="32"/>
                    <a:pt x="267" y="73"/>
                  </a:cubicBezTo>
                  <a:cubicBezTo>
                    <a:pt x="267" y="123"/>
                    <a:pt x="222" y="164"/>
                    <a:pt x="153" y="227"/>
                  </a:cubicBezTo>
                  <a:lnTo>
                    <a:pt x="134" y="244"/>
                  </a:lnTo>
                  <a:lnTo>
                    <a:pt x="134" y="244"/>
                  </a:lnTo>
                  <a:close/>
                </a:path>
              </a:pathLst>
            </a:custGeom>
            <a:solidFill>
              <a:schemeClr val="bg1">
                <a:alpha val="5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631">
              <a:extLst>
                <a:ext uri="{FF2B5EF4-FFF2-40B4-BE49-F238E27FC236}">
                  <a16:creationId xmlns:a16="http://schemas.microsoft.com/office/drawing/2014/main" id="{2680C4B1-C309-478B-A5F0-7085CCC79C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5966" y="1073726"/>
              <a:ext cx="440862" cy="396889"/>
            </a:xfrm>
            <a:custGeom>
              <a:avLst/>
              <a:gdLst>
                <a:gd name="T0" fmla="*/ 1202 w 1342"/>
                <a:gd name="T1" fmla="*/ 1207 h 1207"/>
                <a:gd name="T2" fmla="*/ 140 w 1342"/>
                <a:gd name="T3" fmla="*/ 1207 h 1207"/>
                <a:gd name="T4" fmla="*/ 0 w 1342"/>
                <a:gd name="T5" fmla="*/ 1067 h 1207"/>
                <a:gd name="T6" fmla="*/ 0 w 1342"/>
                <a:gd name="T7" fmla="*/ 140 h 1207"/>
                <a:gd name="T8" fmla="*/ 140 w 1342"/>
                <a:gd name="T9" fmla="*/ 0 h 1207"/>
                <a:gd name="T10" fmla="*/ 1085 w 1342"/>
                <a:gd name="T11" fmla="*/ 0 h 1207"/>
                <a:gd name="T12" fmla="*/ 1202 w 1342"/>
                <a:gd name="T13" fmla="*/ 0 h 1207"/>
                <a:gd name="T14" fmla="*/ 1342 w 1342"/>
                <a:gd name="T15" fmla="*/ 140 h 1207"/>
                <a:gd name="T16" fmla="*/ 1342 w 1342"/>
                <a:gd name="T17" fmla="*/ 1067 h 1207"/>
                <a:gd name="T18" fmla="*/ 1202 w 1342"/>
                <a:gd name="T19" fmla="*/ 1207 h 1207"/>
                <a:gd name="T20" fmla="*/ 292 w 1342"/>
                <a:gd name="T21" fmla="*/ 729 h 1207"/>
                <a:gd name="T22" fmla="*/ 129 w 1342"/>
                <a:gd name="T23" fmla="*/ 729 h 1207"/>
                <a:gd name="T24" fmla="*/ 129 w 1342"/>
                <a:gd name="T25" fmla="*/ 1034 h 1207"/>
                <a:gd name="T26" fmla="*/ 173 w 1342"/>
                <a:gd name="T27" fmla="*/ 1078 h 1207"/>
                <a:gd name="T28" fmla="*/ 1168 w 1342"/>
                <a:gd name="T29" fmla="*/ 1078 h 1207"/>
                <a:gd name="T30" fmla="*/ 1212 w 1342"/>
                <a:gd name="T31" fmla="*/ 1034 h 1207"/>
                <a:gd name="T32" fmla="*/ 1212 w 1342"/>
                <a:gd name="T33" fmla="*/ 729 h 1207"/>
                <a:gd name="T34" fmla="*/ 1052 w 1342"/>
                <a:gd name="T35" fmla="*/ 729 h 1207"/>
                <a:gd name="T36" fmla="*/ 1039 w 1342"/>
                <a:gd name="T37" fmla="*/ 729 h 1207"/>
                <a:gd name="T38" fmla="*/ 991 w 1342"/>
                <a:gd name="T39" fmla="*/ 769 h 1207"/>
                <a:gd name="T40" fmla="*/ 947 w 1342"/>
                <a:gd name="T41" fmla="*/ 931 h 1207"/>
                <a:gd name="T42" fmla="*/ 943 w 1342"/>
                <a:gd name="T43" fmla="*/ 944 h 1207"/>
                <a:gd name="T44" fmla="*/ 898 w 1342"/>
                <a:gd name="T45" fmla="*/ 973 h 1207"/>
                <a:gd name="T46" fmla="*/ 850 w 1342"/>
                <a:gd name="T47" fmla="*/ 938 h 1207"/>
                <a:gd name="T48" fmla="*/ 847 w 1342"/>
                <a:gd name="T49" fmla="*/ 926 h 1207"/>
                <a:gd name="T50" fmla="*/ 718 w 1342"/>
                <a:gd name="T51" fmla="*/ 445 h 1207"/>
                <a:gd name="T52" fmla="*/ 587 w 1342"/>
                <a:gd name="T53" fmla="*/ 934 h 1207"/>
                <a:gd name="T54" fmla="*/ 584 w 1342"/>
                <a:gd name="T55" fmla="*/ 946 h 1207"/>
                <a:gd name="T56" fmla="*/ 537 w 1342"/>
                <a:gd name="T57" fmla="*/ 981 h 1207"/>
                <a:gd name="T58" fmla="*/ 490 w 1342"/>
                <a:gd name="T59" fmla="*/ 948 h 1207"/>
                <a:gd name="T60" fmla="*/ 487 w 1342"/>
                <a:gd name="T61" fmla="*/ 939 h 1207"/>
                <a:gd name="T62" fmla="*/ 399 w 1342"/>
                <a:gd name="T63" fmla="*/ 615 h 1207"/>
                <a:gd name="T64" fmla="*/ 385 w 1342"/>
                <a:gd name="T65" fmla="*/ 668 h 1207"/>
                <a:gd name="T66" fmla="*/ 311 w 1342"/>
                <a:gd name="T67" fmla="*/ 729 h 1207"/>
                <a:gd name="T68" fmla="*/ 292 w 1342"/>
                <a:gd name="T69" fmla="*/ 729 h 1207"/>
                <a:gd name="T70" fmla="*/ 129 w 1342"/>
                <a:gd name="T71" fmla="*/ 632 h 1207"/>
                <a:gd name="T72" fmla="*/ 243 w 1342"/>
                <a:gd name="T73" fmla="*/ 632 h 1207"/>
                <a:gd name="T74" fmla="*/ 262 w 1342"/>
                <a:gd name="T75" fmla="*/ 632 h 1207"/>
                <a:gd name="T76" fmla="*/ 302 w 1342"/>
                <a:gd name="T77" fmla="*/ 603 h 1207"/>
                <a:gd name="T78" fmla="*/ 305 w 1342"/>
                <a:gd name="T79" fmla="*/ 591 h 1207"/>
                <a:gd name="T80" fmla="*/ 349 w 1342"/>
                <a:gd name="T81" fmla="*/ 429 h 1207"/>
                <a:gd name="T82" fmla="*/ 354 w 1342"/>
                <a:gd name="T83" fmla="*/ 412 h 1207"/>
                <a:gd name="T84" fmla="*/ 399 w 1342"/>
                <a:gd name="T85" fmla="*/ 385 h 1207"/>
                <a:gd name="T86" fmla="*/ 443 w 1342"/>
                <a:gd name="T87" fmla="*/ 411 h 1207"/>
                <a:gd name="T88" fmla="*/ 449 w 1342"/>
                <a:gd name="T89" fmla="*/ 431 h 1207"/>
                <a:gd name="T90" fmla="*/ 535 w 1342"/>
                <a:gd name="T91" fmla="*/ 754 h 1207"/>
                <a:gd name="T92" fmla="*/ 669 w 1342"/>
                <a:gd name="T93" fmla="*/ 255 h 1207"/>
                <a:gd name="T94" fmla="*/ 671 w 1342"/>
                <a:gd name="T95" fmla="*/ 248 h 1207"/>
                <a:gd name="T96" fmla="*/ 718 w 1342"/>
                <a:gd name="T97" fmla="*/ 214 h 1207"/>
                <a:gd name="T98" fmla="*/ 765 w 1342"/>
                <a:gd name="T99" fmla="*/ 247 h 1207"/>
                <a:gd name="T100" fmla="*/ 767 w 1342"/>
                <a:gd name="T101" fmla="*/ 255 h 1207"/>
                <a:gd name="T102" fmla="*/ 898 w 1342"/>
                <a:gd name="T103" fmla="*/ 742 h 1207"/>
                <a:gd name="T104" fmla="*/ 910 w 1342"/>
                <a:gd name="T105" fmla="*/ 696 h 1207"/>
                <a:gd name="T106" fmla="*/ 985 w 1342"/>
                <a:gd name="T107" fmla="*/ 633 h 1207"/>
                <a:gd name="T108" fmla="*/ 1023 w 1342"/>
                <a:gd name="T109" fmla="*/ 632 h 1207"/>
                <a:gd name="T110" fmla="*/ 1212 w 1342"/>
                <a:gd name="T111" fmla="*/ 632 h 1207"/>
                <a:gd name="T112" fmla="*/ 1212 w 1342"/>
                <a:gd name="T113" fmla="*/ 173 h 1207"/>
                <a:gd name="T114" fmla="*/ 1168 w 1342"/>
                <a:gd name="T115" fmla="*/ 129 h 1207"/>
                <a:gd name="T116" fmla="*/ 173 w 1342"/>
                <a:gd name="T117" fmla="*/ 129 h 1207"/>
                <a:gd name="T118" fmla="*/ 129 w 1342"/>
                <a:gd name="T119" fmla="*/ 173 h 1207"/>
                <a:gd name="T120" fmla="*/ 129 w 1342"/>
                <a:gd name="T121" fmla="*/ 632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2" h="1207">
                  <a:moveTo>
                    <a:pt x="1202" y="1207"/>
                  </a:moveTo>
                  <a:cubicBezTo>
                    <a:pt x="140" y="1207"/>
                    <a:pt x="140" y="1207"/>
                    <a:pt x="140" y="1207"/>
                  </a:cubicBezTo>
                  <a:cubicBezTo>
                    <a:pt x="63" y="1207"/>
                    <a:pt x="0" y="1144"/>
                    <a:pt x="0" y="1067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63"/>
                    <a:pt x="63" y="0"/>
                    <a:pt x="140" y="0"/>
                  </a:cubicBezTo>
                  <a:cubicBezTo>
                    <a:pt x="1085" y="0"/>
                    <a:pt x="1085" y="0"/>
                    <a:pt x="1085" y="0"/>
                  </a:cubicBezTo>
                  <a:cubicBezTo>
                    <a:pt x="1202" y="0"/>
                    <a:pt x="1202" y="0"/>
                    <a:pt x="1202" y="0"/>
                  </a:cubicBezTo>
                  <a:cubicBezTo>
                    <a:pt x="1279" y="0"/>
                    <a:pt x="1342" y="63"/>
                    <a:pt x="1342" y="140"/>
                  </a:cubicBezTo>
                  <a:cubicBezTo>
                    <a:pt x="1342" y="1067"/>
                    <a:pt x="1342" y="1067"/>
                    <a:pt x="1342" y="1067"/>
                  </a:cubicBezTo>
                  <a:cubicBezTo>
                    <a:pt x="1342" y="1144"/>
                    <a:pt x="1279" y="1207"/>
                    <a:pt x="1202" y="1207"/>
                  </a:cubicBezTo>
                  <a:close/>
                  <a:moveTo>
                    <a:pt x="292" y="729"/>
                  </a:moveTo>
                  <a:cubicBezTo>
                    <a:pt x="129" y="729"/>
                    <a:pt x="129" y="729"/>
                    <a:pt x="129" y="729"/>
                  </a:cubicBezTo>
                  <a:cubicBezTo>
                    <a:pt x="129" y="1034"/>
                    <a:pt x="129" y="1034"/>
                    <a:pt x="129" y="1034"/>
                  </a:cubicBezTo>
                  <a:cubicBezTo>
                    <a:pt x="129" y="1058"/>
                    <a:pt x="149" y="1078"/>
                    <a:pt x="173" y="1078"/>
                  </a:cubicBezTo>
                  <a:cubicBezTo>
                    <a:pt x="1168" y="1078"/>
                    <a:pt x="1168" y="1078"/>
                    <a:pt x="1168" y="1078"/>
                  </a:cubicBezTo>
                  <a:cubicBezTo>
                    <a:pt x="1192" y="1078"/>
                    <a:pt x="1212" y="1058"/>
                    <a:pt x="1212" y="1034"/>
                  </a:cubicBezTo>
                  <a:cubicBezTo>
                    <a:pt x="1212" y="729"/>
                    <a:pt x="1212" y="729"/>
                    <a:pt x="1212" y="729"/>
                  </a:cubicBezTo>
                  <a:cubicBezTo>
                    <a:pt x="1052" y="729"/>
                    <a:pt x="1052" y="729"/>
                    <a:pt x="1052" y="729"/>
                  </a:cubicBezTo>
                  <a:cubicBezTo>
                    <a:pt x="1039" y="729"/>
                    <a:pt x="1039" y="729"/>
                    <a:pt x="1039" y="729"/>
                  </a:cubicBezTo>
                  <a:cubicBezTo>
                    <a:pt x="1015" y="729"/>
                    <a:pt x="997" y="747"/>
                    <a:pt x="991" y="769"/>
                  </a:cubicBezTo>
                  <a:cubicBezTo>
                    <a:pt x="947" y="931"/>
                    <a:pt x="947" y="931"/>
                    <a:pt x="947" y="931"/>
                  </a:cubicBezTo>
                  <a:cubicBezTo>
                    <a:pt x="946" y="936"/>
                    <a:pt x="945" y="940"/>
                    <a:pt x="943" y="944"/>
                  </a:cubicBezTo>
                  <a:cubicBezTo>
                    <a:pt x="935" y="961"/>
                    <a:pt x="918" y="973"/>
                    <a:pt x="898" y="973"/>
                  </a:cubicBezTo>
                  <a:cubicBezTo>
                    <a:pt x="875" y="973"/>
                    <a:pt x="857" y="959"/>
                    <a:pt x="850" y="938"/>
                  </a:cubicBezTo>
                  <a:cubicBezTo>
                    <a:pt x="849" y="934"/>
                    <a:pt x="848" y="930"/>
                    <a:pt x="847" y="926"/>
                  </a:cubicBezTo>
                  <a:cubicBezTo>
                    <a:pt x="718" y="445"/>
                    <a:pt x="718" y="445"/>
                    <a:pt x="718" y="445"/>
                  </a:cubicBezTo>
                  <a:cubicBezTo>
                    <a:pt x="587" y="934"/>
                    <a:pt x="587" y="934"/>
                    <a:pt x="587" y="934"/>
                  </a:cubicBezTo>
                  <a:cubicBezTo>
                    <a:pt x="586" y="938"/>
                    <a:pt x="585" y="942"/>
                    <a:pt x="584" y="946"/>
                  </a:cubicBezTo>
                  <a:cubicBezTo>
                    <a:pt x="578" y="966"/>
                    <a:pt x="559" y="981"/>
                    <a:pt x="537" y="981"/>
                  </a:cubicBezTo>
                  <a:cubicBezTo>
                    <a:pt x="515" y="981"/>
                    <a:pt x="497" y="968"/>
                    <a:pt x="490" y="948"/>
                  </a:cubicBezTo>
                  <a:cubicBezTo>
                    <a:pt x="489" y="945"/>
                    <a:pt x="488" y="942"/>
                    <a:pt x="487" y="939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385" y="668"/>
                    <a:pt x="385" y="668"/>
                    <a:pt x="385" y="668"/>
                  </a:cubicBezTo>
                  <a:cubicBezTo>
                    <a:pt x="376" y="699"/>
                    <a:pt x="347" y="725"/>
                    <a:pt x="311" y="729"/>
                  </a:cubicBezTo>
                  <a:cubicBezTo>
                    <a:pt x="304" y="729"/>
                    <a:pt x="298" y="729"/>
                    <a:pt x="292" y="729"/>
                  </a:cubicBezTo>
                  <a:close/>
                  <a:moveTo>
                    <a:pt x="129" y="632"/>
                  </a:moveTo>
                  <a:cubicBezTo>
                    <a:pt x="243" y="632"/>
                    <a:pt x="243" y="632"/>
                    <a:pt x="243" y="632"/>
                  </a:cubicBezTo>
                  <a:cubicBezTo>
                    <a:pt x="249" y="632"/>
                    <a:pt x="256" y="633"/>
                    <a:pt x="262" y="632"/>
                  </a:cubicBezTo>
                  <a:cubicBezTo>
                    <a:pt x="280" y="630"/>
                    <a:pt x="295" y="618"/>
                    <a:pt x="302" y="603"/>
                  </a:cubicBezTo>
                  <a:cubicBezTo>
                    <a:pt x="303" y="599"/>
                    <a:pt x="304" y="595"/>
                    <a:pt x="305" y="591"/>
                  </a:cubicBezTo>
                  <a:cubicBezTo>
                    <a:pt x="349" y="429"/>
                    <a:pt x="349" y="429"/>
                    <a:pt x="349" y="429"/>
                  </a:cubicBezTo>
                  <a:cubicBezTo>
                    <a:pt x="350" y="423"/>
                    <a:pt x="351" y="417"/>
                    <a:pt x="354" y="412"/>
                  </a:cubicBezTo>
                  <a:cubicBezTo>
                    <a:pt x="363" y="395"/>
                    <a:pt x="379" y="385"/>
                    <a:pt x="399" y="385"/>
                  </a:cubicBezTo>
                  <a:cubicBezTo>
                    <a:pt x="418" y="385"/>
                    <a:pt x="434" y="395"/>
                    <a:pt x="443" y="411"/>
                  </a:cubicBezTo>
                  <a:cubicBezTo>
                    <a:pt x="446" y="418"/>
                    <a:pt x="447" y="424"/>
                    <a:pt x="449" y="431"/>
                  </a:cubicBezTo>
                  <a:cubicBezTo>
                    <a:pt x="535" y="754"/>
                    <a:pt x="535" y="754"/>
                    <a:pt x="535" y="754"/>
                  </a:cubicBezTo>
                  <a:cubicBezTo>
                    <a:pt x="669" y="255"/>
                    <a:pt x="669" y="255"/>
                    <a:pt x="669" y="255"/>
                  </a:cubicBezTo>
                  <a:cubicBezTo>
                    <a:pt x="670" y="253"/>
                    <a:pt x="670" y="250"/>
                    <a:pt x="671" y="248"/>
                  </a:cubicBezTo>
                  <a:cubicBezTo>
                    <a:pt x="678" y="228"/>
                    <a:pt x="696" y="214"/>
                    <a:pt x="718" y="214"/>
                  </a:cubicBezTo>
                  <a:cubicBezTo>
                    <a:pt x="740" y="214"/>
                    <a:pt x="758" y="228"/>
                    <a:pt x="765" y="247"/>
                  </a:cubicBezTo>
                  <a:cubicBezTo>
                    <a:pt x="766" y="250"/>
                    <a:pt x="766" y="252"/>
                    <a:pt x="767" y="255"/>
                  </a:cubicBezTo>
                  <a:cubicBezTo>
                    <a:pt x="898" y="742"/>
                    <a:pt x="898" y="742"/>
                    <a:pt x="898" y="742"/>
                  </a:cubicBezTo>
                  <a:cubicBezTo>
                    <a:pt x="910" y="696"/>
                    <a:pt x="910" y="696"/>
                    <a:pt x="910" y="696"/>
                  </a:cubicBezTo>
                  <a:cubicBezTo>
                    <a:pt x="919" y="664"/>
                    <a:pt x="946" y="636"/>
                    <a:pt x="985" y="633"/>
                  </a:cubicBezTo>
                  <a:cubicBezTo>
                    <a:pt x="998" y="632"/>
                    <a:pt x="1010" y="632"/>
                    <a:pt x="1023" y="632"/>
                  </a:cubicBezTo>
                  <a:cubicBezTo>
                    <a:pt x="1212" y="632"/>
                    <a:pt x="1212" y="632"/>
                    <a:pt x="1212" y="632"/>
                  </a:cubicBezTo>
                  <a:cubicBezTo>
                    <a:pt x="1212" y="173"/>
                    <a:pt x="1212" y="173"/>
                    <a:pt x="1212" y="173"/>
                  </a:cubicBezTo>
                  <a:cubicBezTo>
                    <a:pt x="1212" y="149"/>
                    <a:pt x="1192" y="129"/>
                    <a:pt x="1168" y="129"/>
                  </a:cubicBezTo>
                  <a:cubicBezTo>
                    <a:pt x="173" y="129"/>
                    <a:pt x="173" y="129"/>
                    <a:pt x="173" y="129"/>
                  </a:cubicBezTo>
                  <a:cubicBezTo>
                    <a:pt x="149" y="129"/>
                    <a:pt x="129" y="149"/>
                    <a:pt x="129" y="173"/>
                  </a:cubicBezTo>
                  <a:cubicBezTo>
                    <a:pt x="129" y="632"/>
                    <a:pt x="129" y="632"/>
                    <a:pt x="129" y="632"/>
                  </a:cubicBezTo>
                  <a:close/>
                </a:path>
              </a:pathLst>
            </a:custGeom>
            <a:solidFill>
              <a:schemeClr val="bg1">
                <a:alpha val="5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151F423F-13D3-48C5-B55D-789573E05A3B}"/>
              </a:ext>
            </a:extLst>
          </p:cNvPr>
          <p:cNvGrpSpPr/>
          <p:nvPr/>
        </p:nvGrpSpPr>
        <p:grpSpPr>
          <a:xfrm flipH="1">
            <a:off x="1901362" y="1525346"/>
            <a:ext cx="729688" cy="1029244"/>
            <a:chOff x="2671629" y="1924050"/>
            <a:chExt cx="675280" cy="95250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83DCB709-C8CD-4412-ACC7-47F8240EDC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1629" y="1924050"/>
              <a:ext cx="675280" cy="952500"/>
            </a:xfrm>
            <a:prstGeom prst="rect">
              <a:avLst/>
            </a:prstGeom>
          </p:spPr>
        </p:pic>
        <p:pic>
          <p:nvPicPr>
            <p:cNvPr id="104" name="그림 103">
              <a:extLst>
                <a:ext uri="{FF2B5EF4-FFF2-40B4-BE49-F238E27FC236}">
                  <a16:creationId xmlns:a16="http://schemas.microsoft.com/office/drawing/2014/main" id="{6B3FE2D2-E4AC-4103-98C7-68637AA0E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1629" y="1924050"/>
              <a:ext cx="675280" cy="952500"/>
            </a:xfrm>
            <a:prstGeom prst="rect">
              <a:avLst/>
            </a:prstGeom>
          </p:spPr>
        </p:pic>
      </p:grpSp>
      <p:sp>
        <p:nvSpPr>
          <p:cNvPr id="105" name="Freeform 25">
            <a:extLst>
              <a:ext uri="{FF2B5EF4-FFF2-40B4-BE49-F238E27FC236}">
                <a16:creationId xmlns:a16="http://schemas.microsoft.com/office/drawing/2014/main" id="{91333D77-256F-44FE-AF98-8AB7ACB71184}"/>
              </a:ext>
            </a:extLst>
          </p:cNvPr>
          <p:cNvSpPr>
            <a:spLocks noEditPoints="1"/>
          </p:cNvSpPr>
          <p:nvPr/>
        </p:nvSpPr>
        <p:spPr bwMode="auto">
          <a:xfrm>
            <a:off x="2683620" y="1204009"/>
            <a:ext cx="573368" cy="527853"/>
          </a:xfrm>
          <a:custGeom>
            <a:avLst/>
            <a:gdLst>
              <a:gd name="T0" fmla="*/ 138 w 146"/>
              <a:gd name="T1" fmla="*/ 1 h 134"/>
              <a:gd name="T2" fmla="*/ 62 w 146"/>
              <a:gd name="T3" fmla="*/ 48 h 134"/>
              <a:gd name="T4" fmla="*/ 26 w 146"/>
              <a:gd name="T5" fmla="*/ 37 h 134"/>
              <a:gd name="T6" fmla="*/ 0 w 146"/>
              <a:gd name="T7" fmla="*/ 46 h 134"/>
              <a:gd name="T8" fmla="*/ 0 w 146"/>
              <a:gd name="T9" fmla="*/ 47 h 134"/>
              <a:gd name="T10" fmla="*/ 0 w 146"/>
              <a:gd name="T11" fmla="*/ 47 h 134"/>
              <a:gd name="T12" fmla="*/ 0 w 146"/>
              <a:gd name="T13" fmla="*/ 48 h 134"/>
              <a:gd name="T14" fmla="*/ 37 w 146"/>
              <a:gd name="T15" fmla="*/ 84 h 134"/>
              <a:gd name="T16" fmla="*/ 71 w 146"/>
              <a:gd name="T17" fmla="*/ 106 h 134"/>
              <a:gd name="T18" fmla="*/ 70 w 146"/>
              <a:gd name="T19" fmla="*/ 130 h 134"/>
              <a:gd name="T20" fmla="*/ 74 w 146"/>
              <a:gd name="T21" fmla="*/ 134 h 134"/>
              <a:gd name="T22" fmla="*/ 80 w 146"/>
              <a:gd name="T23" fmla="*/ 109 h 134"/>
              <a:gd name="T24" fmla="*/ 120 w 146"/>
              <a:gd name="T25" fmla="*/ 77 h 134"/>
              <a:gd name="T26" fmla="*/ 141 w 146"/>
              <a:gd name="T27" fmla="*/ 4 h 134"/>
              <a:gd name="T28" fmla="*/ 132 w 146"/>
              <a:gd name="T29" fmla="*/ 27 h 134"/>
              <a:gd name="T30" fmla="*/ 135 w 146"/>
              <a:gd name="T31" fmla="*/ 10 h 134"/>
              <a:gd name="T32" fmla="*/ 126 w 146"/>
              <a:gd name="T33" fmla="*/ 48 h 134"/>
              <a:gd name="T34" fmla="*/ 114 w 146"/>
              <a:gd name="T35" fmla="*/ 31 h 134"/>
              <a:gd name="T36" fmla="*/ 126 w 146"/>
              <a:gd name="T37" fmla="*/ 48 h 134"/>
              <a:gd name="T38" fmla="*/ 108 w 146"/>
              <a:gd name="T39" fmla="*/ 21 h 134"/>
              <a:gd name="T40" fmla="*/ 95 w 146"/>
              <a:gd name="T41" fmla="*/ 53 h 134"/>
              <a:gd name="T42" fmla="*/ 107 w 146"/>
              <a:gd name="T43" fmla="*/ 16 h 134"/>
              <a:gd name="T44" fmla="*/ 110 w 146"/>
              <a:gd name="T45" fmla="*/ 14 h 134"/>
              <a:gd name="T46" fmla="*/ 114 w 146"/>
              <a:gd name="T47" fmla="*/ 26 h 134"/>
              <a:gd name="T48" fmla="*/ 82 w 146"/>
              <a:gd name="T49" fmla="*/ 34 h 134"/>
              <a:gd name="T50" fmla="*/ 83 w 146"/>
              <a:gd name="T51" fmla="*/ 77 h 134"/>
              <a:gd name="T52" fmla="*/ 82 w 146"/>
              <a:gd name="T53" fmla="*/ 34 h 134"/>
              <a:gd name="T54" fmla="*/ 57 w 146"/>
              <a:gd name="T55" fmla="*/ 58 h 134"/>
              <a:gd name="T56" fmla="*/ 49 w 146"/>
              <a:gd name="T57" fmla="*/ 63 h 134"/>
              <a:gd name="T58" fmla="*/ 60 w 146"/>
              <a:gd name="T59" fmla="*/ 51 h 134"/>
              <a:gd name="T60" fmla="*/ 45 w 146"/>
              <a:gd name="T61" fmla="*/ 60 h 134"/>
              <a:gd name="T62" fmla="*/ 30 w 146"/>
              <a:gd name="T63" fmla="*/ 47 h 134"/>
              <a:gd name="T64" fmla="*/ 43 w 146"/>
              <a:gd name="T65" fmla="*/ 43 h 134"/>
              <a:gd name="T66" fmla="*/ 27 w 146"/>
              <a:gd name="T67" fmla="*/ 48 h 134"/>
              <a:gd name="T68" fmla="*/ 6 w 146"/>
              <a:gd name="T69" fmla="*/ 46 h 134"/>
              <a:gd name="T70" fmla="*/ 5 w 146"/>
              <a:gd name="T71" fmla="*/ 49 h 134"/>
              <a:gd name="T72" fmla="*/ 13 w 146"/>
              <a:gd name="T73" fmla="*/ 58 h 134"/>
              <a:gd name="T74" fmla="*/ 24 w 146"/>
              <a:gd name="T75" fmla="*/ 68 h 134"/>
              <a:gd name="T76" fmla="*/ 30 w 146"/>
              <a:gd name="T77" fmla="*/ 56 h 134"/>
              <a:gd name="T78" fmla="*/ 24 w 146"/>
              <a:gd name="T79" fmla="*/ 68 h 134"/>
              <a:gd name="T80" fmla="*/ 47 w 146"/>
              <a:gd name="T81" fmla="*/ 66 h 134"/>
              <a:gd name="T82" fmla="*/ 54 w 146"/>
              <a:gd name="T83" fmla="*/ 81 h 134"/>
              <a:gd name="T84" fmla="*/ 27 w 146"/>
              <a:gd name="T85" fmla="*/ 71 h 134"/>
              <a:gd name="T86" fmla="*/ 54 w 146"/>
              <a:gd name="T87" fmla="*/ 84 h 134"/>
              <a:gd name="T88" fmla="*/ 43 w 146"/>
              <a:gd name="T89" fmla="*/ 84 h 134"/>
              <a:gd name="T90" fmla="*/ 67 w 146"/>
              <a:gd name="T91" fmla="*/ 55 h 134"/>
              <a:gd name="T92" fmla="*/ 76 w 146"/>
              <a:gd name="T93" fmla="*/ 101 h 134"/>
              <a:gd name="T94" fmla="*/ 64 w 146"/>
              <a:gd name="T95" fmla="*/ 61 h 134"/>
              <a:gd name="T96" fmla="*/ 80 w 146"/>
              <a:gd name="T97" fmla="*/ 101 h 134"/>
              <a:gd name="T98" fmla="*/ 113 w 146"/>
              <a:gd name="T99" fmla="*/ 74 h 134"/>
              <a:gd name="T100" fmla="*/ 116 w 146"/>
              <a:gd name="T101" fmla="*/ 70 h 134"/>
              <a:gd name="T102" fmla="*/ 87 w 146"/>
              <a:gd name="T103" fmla="*/ 78 h 134"/>
              <a:gd name="T104" fmla="*/ 124 w 146"/>
              <a:gd name="T105" fmla="*/ 5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6" h="134">
                <a:moveTo>
                  <a:pt x="141" y="4"/>
                </a:moveTo>
                <a:cubicBezTo>
                  <a:pt x="141" y="2"/>
                  <a:pt x="140" y="1"/>
                  <a:pt x="138" y="1"/>
                </a:cubicBezTo>
                <a:cubicBezTo>
                  <a:pt x="136" y="1"/>
                  <a:pt x="134" y="0"/>
                  <a:pt x="132" y="0"/>
                </a:cubicBezTo>
                <a:cubicBezTo>
                  <a:pt x="109" y="0"/>
                  <a:pt x="76" y="23"/>
                  <a:pt x="62" y="48"/>
                </a:cubicBezTo>
                <a:cubicBezTo>
                  <a:pt x="52" y="41"/>
                  <a:pt x="39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14" y="37"/>
                  <a:pt x="5" y="40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5" y="57"/>
                  <a:pt x="15" y="65"/>
                  <a:pt x="25" y="73"/>
                </a:cubicBezTo>
                <a:cubicBezTo>
                  <a:pt x="29" y="77"/>
                  <a:pt x="34" y="81"/>
                  <a:pt x="37" y="84"/>
                </a:cubicBezTo>
                <a:cubicBezTo>
                  <a:pt x="46" y="92"/>
                  <a:pt x="54" y="96"/>
                  <a:pt x="62" y="98"/>
                </a:cubicBezTo>
                <a:cubicBezTo>
                  <a:pt x="65" y="101"/>
                  <a:pt x="68" y="103"/>
                  <a:pt x="71" y="106"/>
                </a:cubicBezTo>
                <a:cubicBezTo>
                  <a:pt x="72" y="106"/>
                  <a:pt x="72" y="107"/>
                  <a:pt x="73" y="107"/>
                </a:cubicBezTo>
                <a:cubicBezTo>
                  <a:pt x="71" y="115"/>
                  <a:pt x="71" y="123"/>
                  <a:pt x="70" y="130"/>
                </a:cubicBezTo>
                <a:cubicBezTo>
                  <a:pt x="70" y="132"/>
                  <a:pt x="72" y="134"/>
                  <a:pt x="74" y="134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8" y="132"/>
                  <a:pt x="78" y="130"/>
                </a:cubicBezTo>
                <a:cubicBezTo>
                  <a:pt x="78" y="123"/>
                  <a:pt x="79" y="116"/>
                  <a:pt x="80" y="109"/>
                </a:cubicBezTo>
                <a:cubicBezTo>
                  <a:pt x="82" y="108"/>
                  <a:pt x="85" y="107"/>
                  <a:pt x="87" y="106"/>
                </a:cubicBezTo>
                <a:cubicBezTo>
                  <a:pt x="101" y="99"/>
                  <a:pt x="111" y="95"/>
                  <a:pt x="120" y="77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31" y="55"/>
                  <a:pt x="146" y="24"/>
                  <a:pt x="141" y="4"/>
                </a:cubicBezTo>
                <a:close/>
                <a:moveTo>
                  <a:pt x="133" y="27"/>
                </a:moveTo>
                <a:cubicBezTo>
                  <a:pt x="132" y="27"/>
                  <a:pt x="132" y="27"/>
                  <a:pt x="132" y="27"/>
                </a:cubicBezTo>
                <a:cubicBezTo>
                  <a:pt x="127" y="27"/>
                  <a:pt x="122" y="27"/>
                  <a:pt x="117" y="27"/>
                </a:cubicBezTo>
                <a:cubicBezTo>
                  <a:pt x="123" y="21"/>
                  <a:pt x="128" y="15"/>
                  <a:pt x="135" y="10"/>
                </a:cubicBezTo>
                <a:cubicBezTo>
                  <a:pt x="135" y="15"/>
                  <a:pt x="134" y="20"/>
                  <a:pt x="133" y="27"/>
                </a:cubicBezTo>
                <a:close/>
                <a:moveTo>
                  <a:pt x="126" y="48"/>
                </a:moveTo>
                <a:cubicBezTo>
                  <a:pt x="117" y="49"/>
                  <a:pt x="108" y="51"/>
                  <a:pt x="99" y="53"/>
                </a:cubicBezTo>
                <a:cubicBezTo>
                  <a:pt x="103" y="46"/>
                  <a:pt x="108" y="38"/>
                  <a:pt x="114" y="31"/>
                </a:cubicBezTo>
                <a:cubicBezTo>
                  <a:pt x="119" y="30"/>
                  <a:pt x="126" y="30"/>
                  <a:pt x="132" y="30"/>
                </a:cubicBezTo>
                <a:cubicBezTo>
                  <a:pt x="130" y="36"/>
                  <a:pt x="128" y="42"/>
                  <a:pt x="126" y="48"/>
                </a:cubicBezTo>
                <a:close/>
                <a:moveTo>
                  <a:pt x="107" y="16"/>
                </a:moveTo>
                <a:cubicBezTo>
                  <a:pt x="107" y="17"/>
                  <a:pt x="108" y="19"/>
                  <a:pt x="108" y="21"/>
                </a:cubicBezTo>
                <a:cubicBezTo>
                  <a:pt x="109" y="24"/>
                  <a:pt x="110" y="27"/>
                  <a:pt x="111" y="29"/>
                </a:cubicBezTo>
                <a:cubicBezTo>
                  <a:pt x="105" y="37"/>
                  <a:pt x="100" y="44"/>
                  <a:pt x="95" y="53"/>
                </a:cubicBezTo>
                <a:cubicBezTo>
                  <a:pt x="92" y="45"/>
                  <a:pt x="88" y="38"/>
                  <a:pt x="85" y="31"/>
                </a:cubicBezTo>
                <a:cubicBezTo>
                  <a:pt x="92" y="25"/>
                  <a:pt x="99" y="20"/>
                  <a:pt x="107" y="16"/>
                </a:cubicBezTo>
                <a:close/>
                <a:moveTo>
                  <a:pt x="112" y="20"/>
                </a:moveTo>
                <a:cubicBezTo>
                  <a:pt x="111" y="18"/>
                  <a:pt x="111" y="16"/>
                  <a:pt x="110" y="14"/>
                </a:cubicBezTo>
                <a:cubicBezTo>
                  <a:pt x="117" y="10"/>
                  <a:pt x="124" y="8"/>
                  <a:pt x="131" y="8"/>
                </a:cubicBezTo>
                <a:cubicBezTo>
                  <a:pt x="125" y="13"/>
                  <a:pt x="119" y="19"/>
                  <a:pt x="114" y="26"/>
                </a:cubicBezTo>
                <a:cubicBezTo>
                  <a:pt x="113" y="24"/>
                  <a:pt x="113" y="22"/>
                  <a:pt x="112" y="20"/>
                </a:cubicBezTo>
                <a:close/>
                <a:moveTo>
                  <a:pt x="82" y="34"/>
                </a:moveTo>
                <a:cubicBezTo>
                  <a:pt x="86" y="41"/>
                  <a:pt x="89" y="49"/>
                  <a:pt x="93" y="57"/>
                </a:cubicBezTo>
                <a:cubicBezTo>
                  <a:pt x="89" y="63"/>
                  <a:pt x="86" y="70"/>
                  <a:pt x="83" y="77"/>
                </a:cubicBezTo>
                <a:cubicBezTo>
                  <a:pt x="79" y="68"/>
                  <a:pt x="74" y="60"/>
                  <a:pt x="69" y="51"/>
                </a:cubicBezTo>
                <a:cubicBezTo>
                  <a:pt x="72" y="45"/>
                  <a:pt x="77" y="39"/>
                  <a:pt x="82" y="34"/>
                </a:cubicBezTo>
                <a:close/>
                <a:moveTo>
                  <a:pt x="60" y="51"/>
                </a:moveTo>
                <a:cubicBezTo>
                  <a:pt x="59" y="53"/>
                  <a:pt x="58" y="56"/>
                  <a:pt x="57" y="58"/>
                </a:cubicBezTo>
                <a:cubicBezTo>
                  <a:pt x="56" y="62"/>
                  <a:pt x="55" y="65"/>
                  <a:pt x="54" y="68"/>
                </a:cubicBezTo>
                <a:cubicBezTo>
                  <a:pt x="53" y="66"/>
                  <a:pt x="51" y="65"/>
                  <a:pt x="49" y="63"/>
                </a:cubicBezTo>
                <a:cubicBezTo>
                  <a:pt x="49" y="57"/>
                  <a:pt x="48" y="51"/>
                  <a:pt x="47" y="44"/>
                </a:cubicBezTo>
                <a:cubicBezTo>
                  <a:pt x="52" y="46"/>
                  <a:pt x="56" y="48"/>
                  <a:pt x="60" y="51"/>
                </a:cubicBezTo>
                <a:close/>
                <a:moveTo>
                  <a:pt x="43" y="43"/>
                </a:moveTo>
                <a:cubicBezTo>
                  <a:pt x="44" y="49"/>
                  <a:pt x="45" y="55"/>
                  <a:pt x="45" y="60"/>
                </a:cubicBezTo>
                <a:cubicBezTo>
                  <a:pt x="41" y="57"/>
                  <a:pt x="36" y="55"/>
                  <a:pt x="32" y="53"/>
                </a:cubicBezTo>
                <a:cubicBezTo>
                  <a:pt x="31" y="51"/>
                  <a:pt x="31" y="49"/>
                  <a:pt x="30" y="47"/>
                </a:cubicBezTo>
                <a:cubicBezTo>
                  <a:pt x="30" y="45"/>
                  <a:pt x="29" y="42"/>
                  <a:pt x="28" y="40"/>
                </a:cubicBezTo>
                <a:cubicBezTo>
                  <a:pt x="33" y="41"/>
                  <a:pt x="38" y="41"/>
                  <a:pt x="43" y="43"/>
                </a:cubicBezTo>
                <a:close/>
                <a:moveTo>
                  <a:pt x="24" y="40"/>
                </a:moveTo>
                <a:cubicBezTo>
                  <a:pt x="25" y="42"/>
                  <a:pt x="26" y="45"/>
                  <a:pt x="27" y="48"/>
                </a:cubicBezTo>
                <a:cubicBezTo>
                  <a:pt x="27" y="49"/>
                  <a:pt x="27" y="50"/>
                  <a:pt x="27" y="51"/>
                </a:cubicBezTo>
                <a:cubicBezTo>
                  <a:pt x="21" y="48"/>
                  <a:pt x="13" y="46"/>
                  <a:pt x="6" y="46"/>
                </a:cubicBezTo>
                <a:cubicBezTo>
                  <a:pt x="10" y="42"/>
                  <a:pt x="17" y="41"/>
                  <a:pt x="24" y="40"/>
                </a:cubicBezTo>
                <a:close/>
                <a:moveTo>
                  <a:pt x="5" y="49"/>
                </a:moveTo>
                <a:cubicBezTo>
                  <a:pt x="11" y="50"/>
                  <a:pt x="18" y="51"/>
                  <a:pt x="23" y="53"/>
                </a:cubicBezTo>
                <a:cubicBezTo>
                  <a:pt x="19" y="54"/>
                  <a:pt x="16" y="56"/>
                  <a:pt x="13" y="58"/>
                </a:cubicBezTo>
                <a:cubicBezTo>
                  <a:pt x="10" y="55"/>
                  <a:pt x="7" y="52"/>
                  <a:pt x="5" y="49"/>
                </a:cubicBezTo>
                <a:close/>
                <a:moveTo>
                  <a:pt x="24" y="68"/>
                </a:moveTo>
                <a:cubicBezTo>
                  <a:pt x="21" y="66"/>
                  <a:pt x="18" y="63"/>
                  <a:pt x="15" y="61"/>
                </a:cubicBezTo>
                <a:cubicBezTo>
                  <a:pt x="19" y="58"/>
                  <a:pt x="25" y="56"/>
                  <a:pt x="30" y="56"/>
                </a:cubicBezTo>
                <a:cubicBezTo>
                  <a:pt x="34" y="58"/>
                  <a:pt x="38" y="60"/>
                  <a:pt x="42" y="63"/>
                </a:cubicBezTo>
                <a:cubicBezTo>
                  <a:pt x="36" y="64"/>
                  <a:pt x="30" y="65"/>
                  <a:pt x="24" y="68"/>
                </a:cubicBezTo>
                <a:close/>
                <a:moveTo>
                  <a:pt x="27" y="71"/>
                </a:moveTo>
                <a:cubicBezTo>
                  <a:pt x="33" y="68"/>
                  <a:pt x="40" y="67"/>
                  <a:pt x="47" y="66"/>
                </a:cubicBezTo>
                <a:cubicBezTo>
                  <a:pt x="49" y="68"/>
                  <a:pt x="51" y="70"/>
                  <a:pt x="54" y="73"/>
                </a:cubicBezTo>
                <a:cubicBezTo>
                  <a:pt x="53" y="75"/>
                  <a:pt x="53" y="78"/>
                  <a:pt x="54" y="81"/>
                </a:cubicBezTo>
                <a:cubicBezTo>
                  <a:pt x="49" y="80"/>
                  <a:pt x="44" y="80"/>
                  <a:pt x="40" y="81"/>
                </a:cubicBezTo>
                <a:cubicBezTo>
                  <a:pt x="36" y="78"/>
                  <a:pt x="32" y="74"/>
                  <a:pt x="27" y="71"/>
                </a:cubicBezTo>
                <a:close/>
                <a:moveTo>
                  <a:pt x="43" y="84"/>
                </a:moveTo>
                <a:cubicBezTo>
                  <a:pt x="47" y="84"/>
                  <a:pt x="51" y="84"/>
                  <a:pt x="54" y="84"/>
                </a:cubicBezTo>
                <a:cubicBezTo>
                  <a:pt x="55" y="88"/>
                  <a:pt x="57" y="90"/>
                  <a:pt x="59" y="93"/>
                </a:cubicBezTo>
                <a:cubicBezTo>
                  <a:pt x="54" y="92"/>
                  <a:pt x="49" y="89"/>
                  <a:pt x="43" y="84"/>
                </a:cubicBezTo>
                <a:close/>
                <a:moveTo>
                  <a:pt x="64" y="61"/>
                </a:moveTo>
                <a:cubicBezTo>
                  <a:pt x="65" y="59"/>
                  <a:pt x="66" y="57"/>
                  <a:pt x="67" y="55"/>
                </a:cubicBezTo>
                <a:cubicBezTo>
                  <a:pt x="72" y="64"/>
                  <a:pt x="77" y="73"/>
                  <a:pt x="81" y="82"/>
                </a:cubicBezTo>
                <a:cubicBezTo>
                  <a:pt x="79" y="88"/>
                  <a:pt x="77" y="94"/>
                  <a:pt x="76" y="101"/>
                </a:cubicBezTo>
                <a:cubicBezTo>
                  <a:pt x="76" y="100"/>
                  <a:pt x="76" y="100"/>
                  <a:pt x="76" y="100"/>
                </a:cubicBezTo>
                <a:cubicBezTo>
                  <a:pt x="64" y="90"/>
                  <a:pt x="56" y="83"/>
                  <a:pt x="64" y="61"/>
                </a:cubicBezTo>
                <a:close/>
                <a:moveTo>
                  <a:pt x="84" y="99"/>
                </a:moveTo>
                <a:cubicBezTo>
                  <a:pt x="83" y="99"/>
                  <a:pt x="81" y="100"/>
                  <a:pt x="80" y="101"/>
                </a:cubicBezTo>
                <a:cubicBezTo>
                  <a:pt x="81" y="95"/>
                  <a:pt x="83" y="89"/>
                  <a:pt x="85" y="83"/>
                </a:cubicBezTo>
                <a:cubicBezTo>
                  <a:pt x="94" y="78"/>
                  <a:pt x="104" y="76"/>
                  <a:pt x="113" y="74"/>
                </a:cubicBezTo>
                <a:cubicBezTo>
                  <a:pt x="106" y="89"/>
                  <a:pt x="97" y="93"/>
                  <a:pt x="84" y="99"/>
                </a:cubicBezTo>
                <a:close/>
                <a:moveTo>
                  <a:pt x="116" y="70"/>
                </a:moveTo>
                <a:cubicBezTo>
                  <a:pt x="115" y="70"/>
                  <a:pt x="114" y="70"/>
                  <a:pt x="114" y="70"/>
                </a:cubicBezTo>
                <a:cubicBezTo>
                  <a:pt x="105" y="72"/>
                  <a:pt x="96" y="74"/>
                  <a:pt x="87" y="78"/>
                </a:cubicBezTo>
                <a:cubicBezTo>
                  <a:pt x="89" y="71"/>
                  <a:pt x="92" y="65"/>
                  <a:pt x="96" y="58"/>
                </a:cubicBezTo>
                <a:cubicBezTo>
                  <a:pt x="105" y="55"/>
                  <a:pt x="115" y="53"/>
                  <a:pt x="124" y="52"/>
                </a:cubicBezTo>
                <a:cubicBezTo>
                  <a:pt x="121" y="58"/>
                  <a:pt x="118" y="65"/>
                  <a:pt x="116" y="70"/>
                </a:cubicBezTo>
                <a:close/>
              </a:path>
            </a:pathLst>
          </a:custGeom>
          <a:solidFill>
            <a:schemeClr val="bg1">
              <a:alpha val="5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6" name="Freeform 21">
            <a:extLst>
              <a:ext uri="{FF2B5EF4-FFF2-40B4-BE49-F238E27FC236}">
                <a16:creationId xmlns:a16="http://schemas.microsoft.com/office/drawing/2014/main" id="{254ABC1D-B66D-494D-B7A8-0BB0535013C9}"/>
              </a:ext>
            </a:extLst>
          </p:cNvPr>
          <p:cNvSpPr>
            <a:spLocks/>
          </p:cNvSpPr>
          <p:nvPr/>
        </p:nvSpPr>
        <p:spPr bwMode="auto">
          <a:xfrm>
            <a:off x="751424" y="1544737"/>
            <a:ext cx="689522" cy="542840"/>
          </a:xfrm>
          <a:custGeom>
            <a:avLst/>
            <a:gdLst>
              <a:gd name="T0" fmla="*/ 113 w 124"/>
              <a:gd name="T1" fmla="*/ 0 h 97"/>
              <a:gd name="T2" fmla="*/ 102 w 124"/>
              <a:gd name="T3" fmla="*/ 11 h 97"/>
              <a:gd name="T4" fmla="*/ 107 w 124"/>
              <a:gd name="T5" fmla="*/ 20 h 97"/>
              <a:gd name="T6" fmla="*/ 100 w 124"/>
              <a:gd name="T7" fmla="*/ 48 h 97"/>
              <a:gd name="T8" fmla="*/ 94 w 124"/>
              <a:gd name="T9" fmla="*/ 47 h 97"/>
              <a:gd name="T10" fmla="*/ 79 w 124"/>
              <a:gd name="T11" fmla="*/ 55 h 97"/>
              <a:gd name="T12" fmla="*/ 29 w 124"/>
              <a:gd name="T13" fmla="*/ 31 h 97"/>
              <a:gd name="T14" fmla="*/ 32 w 124"/>
              <a:gd name="T15" fmla="*/ 23 h 97"/>
              <a:gd name="T16" fmla="*/ 51 w 124"/>
              <a:gd name="T17" fmla="*/ 25 h 97"/>
              <a:gd name="T18" fmla="*/ 63 w 124"/>
              <a:gd name="T19" fmla="*/ 35 h 97"/>
              <a:gd name="T20" fmla="*/ 76 w 124"/>
              <a:gd name="T21" fmla="*/ 22 h 97"/>
              <a:gd name="T22" fmla="*/ 63 w 124"/>
              <a:gd name="T23" fmla="*/ 9 h 97"/>
              <a:gd name="T24" fmla="*/ 51 w 124"/>
              <a:gd name="T25" fmla="*/ 19 h 97"/>
              <a:gd name="T26" fmla="*/ 31 w 124"/>
              <a:gd name="T27" fmla="*/ 16 h 97"/>
              <a:gd name="T28" fmla="*/ 16 w 124"/>
              <a:gd name="T29" fmla="*/ 6 h 97"/>
              <a:gd name="T30" fmla="*/ 0 w 124"/>
              <a:gd name="T31" fmla="*/ 22 h 97"/>
              <a:gd name="T32" fmla="*/ 16 w 124"/>
              <a:gd name="T33" fmla="*/ 38 h 97"/>
              <a:gd name="T34" fmla="*/ 24 w 124"/>
              <a:gd name="T35" fmla="*/ 36 h 97"/>
              <a:gd name="T36" fmla="*/ 76 w 124"/>
              <a:gd name="T37" fmla="*/ 61 h 97"/>
              <a:gd name="T38" fmla="*/ 75 w 124"/>
              <a:gd name="T39" fmla="*/ 67 h 97"/>
              <a:gd name="T40" fmla="*/ 75 w 124"/>
              <a:gd name="T41" fmla="*/ 68 h 97"/>
              <a:gd name="T42" fmla="*/ 51 w 124"/>
              <a:gd name="T43" fmla="*/ 80 h 97"/>
              <a:gd name="T44" fmla="*/ 42 w 124"/>
              <a:gd name="T45" fmla="*/ 75 h 97"/>
              <a:gd name="T46" fmla="*/ 30 w 124"/>
              <a:gd name="T47" fmla="*/ 86 h 97"/>
              <a:gd name="T48" fmla="*/ 42 w 124"/>
              <a:gd name="T49" fmla="*/ 97 h 97"/>
              <a:gd name="T50" fmla="*/ 53 w 124"/>
              <a:gd name="T51" fmla="*/ 86 h 97"/>
              <a:gd name="T52" fmla="*/ 77 w 124"/>
              <a:gd name="T53" fmla="*/ 75 h 97"/>
              <a:gd name="T54" fmla="*/ 94 w 124"/>
              <a:gd name="T55" fmla="*/ 86 h 97"/>
              <a:gd name="T56" fmla="*/ 113 w 124"/>
              <a:gd name="T57" fmla="*/ 67 h 97"/>
              <a:gd name="T58" fmla="*/ 105 w 124"/>
              <a:gd name="T59" fmla="*/ 51 h 97"/>
              <a:gd name="T60" fmla="*/ 113 w 124"/>
              <a:gd name="T61" fmla="*/ 22 h 97"/>
              <a:gd name="T62" fmla="*/ 113 w 124"/>
              <a:gd name="T63" fmla="*/ 22 h 97"/>
              <a:gd name="T64" fmla="*/ 124 w 124"/>
              <a:gd name="T65" fmla="*/ 11 h 97"/>
              <a:gd name="T66" fmla="*/ 113 w 124"/>
              <a:gd name="T6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97">
                <a:moveTo>
                  <a:pt x="113" y="0"/>
                </a:moveTo>
                <a:cubicBezTo>
                  <a:pt x="107" y="0"/>
                  <a:pt x="102" y="5"/>
                  <a:pt x="102" y="11"/>
                </a:cubicBezTo>
                <a:cubicBezTo>
                  <a:pt x="102" y="14"/>
                  <a:pt x="104" y="17"/>
                  <a:pt x="107" y="20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98" y="48"/>
                  <a:pt x="96" y="47"/>
                  <a:pt x="94" y="47"/>
                </a:cubicBezTo>
                <a:cubicBezTo>
                  <a:pt x="88" y="47"/>
                  <a:pt x="83" y="50"/>
                  <a:pt x="79" y="55"/>
                </a:cubicBezTo>
                <a:cubicBezTo>
                  <a:pt x="29" y="31"/>
                  <a:pt x="29" y="31"/>
                  <a:pt x="29" y="31"/>
                </a:cubicBezTo>
                <a:cubicBezTo>
                  <a:pt x="30" y="29"/>
                  <a:pt x="31" y="26"/>
                  <a:pt x="32" y="23"/>
                </a:cubicBezTo>
                <a:cubicBezTo>
                  <a:pt x="51" y="25"/>
                  <a:pt x="51" y="25"/>
                  <a:pt x="51" y="25"/>
                </a:cubicBezTo>
                <a:cubicBezTo>
                  <a:pt x="53" y="31"/>
                  <a:pt x="58" y="35"/>
                  <a:pt x="63" y="35"/>
                </a:cubicBezTo>
                <a:cubicBezTo>
                  <a:pt x="70" y="35"/>
                  <a:pt x="76" y="29"/>
                  <a:pt x="76" y="22"/>
                </a:cubicBezTo>
                <a:cubicBezTo>
                  <a:pt x="76" y="15"/>
                  <a:pt x="70" y="9"/>
                  <a:pt x="63" y="9"/>
                </a:cubicBezTo>
                <a:cubicBezTo>
                  <a:pt x="57" y="9"/>
                  <a:pt x="52" y="13"/>
                  <a:pt x="51" y="19"/>
                </a:cubicBezTo>
                <a:cubicBezTo>
                  <a:pt x="31" y="16"/>
                  <a:pt x="31" y="16"/>
                  <a:pt x="31" y="16"/>
                </a:cubicBezTo>
                <a:cubicBezTo>
                  <a:pt x="29" y="10"/>
                  <a:pt x="23" y="6"/>
                  <a:pt x="16" y="6"/>
                </a:cubicBezTo>
                <a:cubicBezTo>
                  <a:pt x="7" y="6"/>
                  <a:pt x="0" y="13"/>
                  <a:pt x="0" y="22"/>
                </a:cubicBezTo>
                <a:cubicBezTo>
                  <a:pt x="0" y="31"/>
                  <a:pt x="7" y="38"/>
                  <a:pt x="16" y="38"/>
                </a:cubicBezTo>
                <a:cubicBezTo>
                  <a:pt x="19" y="38"/>
                  <a:pt x="21" y="37"/>
                  <a:pt x="24" y="36"/>
                </a:cubicBezTo>
                <a:cubicBezTo>
                  <a:pt x="76" y="61"/>
                  <a:pt x="76" y="61"/>
                  <a:pt x="76" y="61"/>
                </a:cubicBezTo>
                <a:cubicBezTo>
                  <a:pt x="75" y="62"/>
                  <a:pt x="75" y="64"/>
                  <a:pt x="75" y="67"/>
                </a:cubicBezTo>
                <a:cubicBezTo>
                  <a:pt x="75" y="67"/>
                  <a:pt x="75" y="68"/>
                  <a:pt x="75" y="68"/>
                </a:cubicBezTo>
                <a:cubicBezTo>
                  <a:pt x="51" y="80"/>
                  <a:pt x="51" y="80"/>
                  <a:pt x="51" y="80"/>
                </a:cubicBezTo>
                <a:cubicBezTo>
                  <a:pt x="49" y="77"/>
                  <a:pt x="45" y="75"/>
                  <a:pt x="42" y="75"/>
                </a:cubicBezTo>
                <a:cubicBezTo>
                  <a:pt x="35" y="75"/>
                  <a:pt x="30" y="80"/>
                  <a:pt x="30" y="86"/>
                </a:cubicBezTo>
                <a:cubicBezTo>
                  <a:pt x="30" y="92"/>
                  <a:pt x="35" y="97"/>
                  <a:pt x="42" y="97"/>
                </a:cubicBezTo>
                <a:cubicBezTo>
                  <a:pt x="47" y="97"/>
                  <a:pt x="52" y="92"/>
                  <a:pt x="53" y="86"/>
                </a:cubicBezTo>
                <a:cubicBezTo>
                  <a:pt x="77" y="75"/>
                  <a:pt x="77" y="75"/>
                  <a:pt x="77" y="75"/>
                </a:cubicBezTo>
                <a:cubicBezTo>
                  <a:pt x="80" y="81"/>
                  <a:pt x="87" y="86"/>
                  <a:pt x="94" y="86"/>
                </a:cubicBezTo>
                <a:cubicBezTo>
                  <a:pt x="105" y="86"/>
                  <a:pt x="113" y="77"/>
                  <a:pt x="113" y="67"/>
                </a:cubicBezTo>
                <a:cubicBezTo>
                  <a:pt x="113" y="60"/>
                  <a:pt x="110" y="54"/>
                  <a:pt x="105" y="51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20" y="22"/>
                  <a:pt x="124" y="17"/>
                  <a:pt x="124" y="11"/>
                </a:cubicBezTo>
                <a:cubicBezTo>
                  <a:pt x="124" y="5"/>
                  <a:pt x="120" y="0"/>
                  <a:pt x="113" y="0"/>
                </a:cubicBezTo>
                <a:close/>
              </a:path>
            </a:pathLst>
          </a:custGeom>
          <a:solidFill>
            <a:schemeClr val="bg1">
              <a:alpha val="6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BBBA8054-2590-4E7D-99F2-F3E7A1EBE6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9" t="33187" r="11159" b="54643"/>
          <a:stretch/>
        </p:blipFill>
        <p:spPr>
          <a:xfrm>
            <a:off x="5634339" y="3401464"/>
            <a:ext cx="3198051" cy="756744"/>
          </a:xfrm>
          <a:prstGeom prst="rect">
            <a:avLst/>
          </a:prstGeom>
        </p:spPr>
      </p:pic>
      <p:grpSp>
        <p:nvGrpSpPr>
          <p:cNvPr id="22" name="그룹 21">
            <a:extLst>
              <a:ext uri="{FF2B5EF4-FFF2-40B4-BE49-F238E27FC236}">
                <a16:creationId xmlns:a16="http://schemas.microsoft.com/office/drawing/2014/main" id="{A4DDE78A-5A16-4799-A7A1-CB08062CEC8C}"/>
              </a:ext>
            </a:extLst>
          </p:cNvPr>
          <p:cNvGrpSpPr/>
          <p:nvPr/>
        </p:nvGrpSpPr>
        <p:grpSpPr>
          <a:xfrm>
            <a:off x="1030470" y="2625666"/>
            <a:ext cx="630658" cy="643166"/>
            <a:chOff x="261776" y="2000734"/>
            <a:chExt cx="872899" cy="890212"/>
          </a:xfrm>
        </p:grpSpPr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EE35DA18-9F1B-4A36-9E23-C00850D5F720}"/>
                </a:ext>
              </a:extLst>
            </p:cNvPr>
            <p:cNvGrpSpPr/>
            <p:nvPr/>
          </p:nvGrpSpPr>
          <p:grpSpPr>
            <a:xfrm>
              <a:off x="261776" y="2000734"/>
              <a:ext cx="872899" cy="890212"/>
              <a:chOff x="165898" y="2133600"/>
              <a:chExt cx="872899" cy="890212"/>
            </a:xfrm>
          </p:grpSpPr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56D69CE9-4ACC-4E22-8895-E66B53475A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5898" y="2133600"/>
                <a:ext cx="872899" cy="890212"/>
              </a:xfrm>
              <a:prstGeom prst="rect">
                <a:avLst/>
              </a:prstGeom>
            </p:spPr>
          </p:pic>
          <p:pic>
            <p:nvPicPr>
              <p:cNvPr id="107" name="그림 106">
                <a:extLst>
                  <a:ext uri="{FF2B5EF4-FFF2-40B4-BE49-F238E27FC236}">
                    <a16:creationId xmlns:a16="http://schemas.microsoft.com/office/drawing/2014/main" id="{0F49DD0D-A3AA-4F71-8BA6-2D714BDC78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5898" y="2133600"/>
                <a:ext cx="872899" cy="890212"/>
              </a:xfrm>
              <a:prstGeom prst="rect">
                <a:avLst/>
              </a:prstGeom>
            </p:spPr>
          </p:pic>
        </p:grpSp>
        <p:grpSp>
          <p:nvGrpSpPr>
            <p:cNvPr id="108" name="그룹 107">
              <a:extLst>
                <a:ext uri="{FF2B5EF4-FFF2-40B4-BE49-F238E27FC236}">
                  <a16:creationId xmlns:a16="http://schemas.microsoft.com/office/drawing/2014/main" id="{A456ADC8-D4A9-4F2F-9223-34D260308D9A}"/>
                </a:ext>
              </a:extLst>
            </p:cNvPr>
            <p:cNvGrpSpPr/>
            <p:nvPr/>
          </p:nvGrpSpPr>
          <p:grpSpPr>
            <a:xfrm>
              <a:off x="261776" y="2000734"/>
              <a:ext cx="872899" cy="890212"/>
              <a:chOff x="165898" y="2133600"/>
              <a:chExt cx="872899" cy="890212"/>
            </a:xfrm>
          </p:grpSpPr>
          <p:pic>
            <p:nvPicPr>
              <p:cNvPr id="109" name="그림 108">
                <a:extLst>
                  <a:ext uri="{FF2B5EF4-FFF2-40B4-BE49-F238E27FC236}">
                    <a16:creationId xmlns:a16="http://schemas.microsoft.com/office/drawing/2014/main" id="{EF83F693-4C26-4264-8548-7352E17A16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5898" y="2133600"/>
                <a:ext cx="872899" cy="890212"/>
              </a:xfrm>
              <a:prstGeom prst="rect">
                <a:avLst/>
              </a:prstGeom>
            </p:spPr>
          </p:pic>
          <p:pic>
            <p:nvPicPr>
              <p:cNvPr id="110" name="그림 109">
                <a:extLst>
                  <a:ext uri="{FF2B5EF4-FFF2-40B4-BE49-F238E27FC236}">
                    <a16:creationId xmlns:a16="http://schemas.microsoft.com/office/drawing/2014/main" id="{07640C55-1273-42FE-99E8-C1773E1FED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5898" y="2133600"/>
                <a:ext cx="872899" cy="890212"/>
              </a:xfrm>
              <a:prstGeom prst="rect">
                <a:avLst/>
              </a:prstGeom>
            </p:spPr>
          </p:pic>
        </p:grpSp>
      </p:grpSp>
      <p:sp>
        <p:nvSpPr>
          <p:cNvPr id="98" name="Freeform 53">
            <a:extLst>
              <a:ext uri="{FF2B5EF4-FFF2-40B4-BE49-F238E27FC236}">
                <a16:creationId xmlns:a16="http://schemas.microsoft.com/office/drawing/2014/main" id="{2586A240-F185-4657-8011-2B719CD24C56}"/>
              </a:ext>
            </a:extLst>
          </p:cNvPr>
          <p:cNvSpPr>
            <a:spLocks noEditPoints="1"/>
          </p:cNvSpPr>
          <p:nvPr/>
        </p:nvSpPr>
        <p:spPr bwMode="auto">
          <a:xfrm>
            <a:off x="2015163" y="697245"/>
            <a:ext cx="378220" cy="460956"/>
          </a:xfrm>
          <a:custGeom>
            <a:avLst/>
            <a:gdLst>
              <a:gd name="T0" fmla="*/ 120 w 240"/>
              <a:gd name="T1" fmla="*/ 0 h 293"/>
              <a:gd name="T2" fmla="*/ 0 w 240"/>
              <a:gd name="T3" fmla="*/ 53 h 293"/>
              <a:gd name="T4" fmla="*/ 0 w 240"/>
              <a:gd name="T5" fmla="*/ 133 h 293"/>
              <a:gd name="T6" fmla="*/ 120 w 240"/>
              <a:gd name="T7" fmla="*/ 293 h 293"/>
              <a:gd name="T8" fmla="*/ 240 w 240"/>
              <a:gd name="T9" fmla="*/ 133 h 293"/>
              <a:gd name="T10" fmla="*/ 240 w 240"/>
              <a:gd name="T11" fmla="*/ 53 h 293"/>
              <a:gd name="T12" fmla="*/ 120 w 240"/>
              <a:gd name="T13" fmla="*/ 0 h 293"/>
              <a:gd name="T14" fmla="*/ 120 w 240"/>
              <a:gd name="T15" fmla="*/ 0 h 293"/>
              <a:gd name="T16" fmla="*/ 120 w 240"/>
              <a:gd name="T17" fmla="*/ 147 h 293"/>
              <a:gd name="T18" fmla="*/ 213 w 240"/>
              <a:gd name="T19" fmla="*/ 147 h 293"/>
              <a:gd name="T20" fmla="*/ 120 w 240"/>
              <a:gd name="T21" fmla="*/ 266 h 293"/>
              <a:gd name="T22" fmla="*/ 120 w 240"/>
              <a:gd name="T23" fmla="*/ 147 h 293"/>
              <a:gd name="T24" fmla="*/ 26 w 240"/>
              <a:gd name="T25" fmla="*/ 147 h 293"/>
              <a:gd name="T26" fmla="*/ 26 w 240"/>
              <a:gd name="T27" fmla="*/ 71 h 293"/>
              <a:gd name="T28" fmla="*/ 120 w 240"/>
              <a:gd name="T29" fmla="*/ 29 h 293"/>
              <a:gd name="T30" fmla="*/ 120 w 240"/>
              <a:gd name="T31" fmla="*/ 147 h 293"/>
              <a:gd name="T32" fmla="*/ 120 w 240"/>
              <a:gd name="T33" fmla="*/ 14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0" h="293">
                <a:moveTo>
                  <a:pt x="120" y="0"/>
                </a:moveTo>
                <a:lnTo>
                  <a:pt x="0" y="53"/>
                </a:lnTo>
                <a:lnTo>
                  <a:pt x="0" y="133"/>
                </a:lnTo>
                <a:cubicBezTo>
                  <a:pt x="0" y="207"/>
                  <a:pt x="51" y="277"/>
                  <a:pt x="120" y="293"/>
                </a:cubicBezTo>
                <a:cubicBezTo>
                  <a:pt x="188" y="277"/>
                  <a:pt x="240" y="207"/>
                  <a:pt x="240" y="133"/>
                </a:cubicBezTo>
                <a:lnTo>
                  <a:pt x="240" y="53"/>
                </a:lnTo>
                <a:lnTo>
                  <a:pt x="120" y="0"/>
                </a:lnTo>
                <a:lnTo>
                  <a:pt x="120" y="0"/>
                </a:lnTo>
                <a:close/>
                <a:moveTo>
                  <a:pt x="120" y="147"/>
                </a:moveTo>
                <a:lnTo>
                  <a:pt x="213" y="147"/>
                </a:lnTo>
                <a:cubicBezTo>
                  <a:pt x="206" y="201"/>
                  <a:pt x="169" y="250"/>
                  <a:pt x="120" y="266"/>
                </a:cubicBezTo>
                <a:lnTo>
                  <a:pt x="120" y="147"/>
                </a:lnTo>
                <a:lnTo>
                  <a:pt x="26" y="147"/>
                </a:lnTo>
                <a:lnTo>
                  <a:pt x="26" y="71"/>
                </a:lnTo>
                <a:lnTo>
                  <a:pt x="120" y="29"/>
                </a:lnTo>
                <a:lnTo>
                  <a:pt x="120" y="147"/>
                </a:lnTo>
                <a:lnTo>
                  <a:pt x="120" y="147"/>
                </a:lnTo>
                <a:close/>
              </a:path>
            </a:pathLst>
          </a:custGeom>
          <a:solidFill>
            <a:schemeClr val="bg1">
              <a:alpha val="5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727B2D46-790A-49D6-A116-1CA1D54764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714" y="5700742"/>
            <a:ext cx="1644421" cy="61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23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8D68B79C-B8E7-457F-A9AD-3910E8B2FC39}"/>
              </a:ext>
            </a:extLst>
          </p:cNvPr>
          <p:cNvSpPr/>
          <p:nvPr/>
        </p:nvSpPr>
        <p:spPr>
          <a:xfrm>
            <a:off x="1555635" y="186371"/>
            <a:ext cx="14318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목  차</a:t>
            </a:r>
            <a:endParaRPr lang="ko-KR" altLang="en-US" sz="3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68" name="자유형: 도형 67">
            <a:extLst>
              <a:ext uri="{FF2B5EF4-FFF2-40B4-BE49-F238E27FC236}">
                <a16:creationId xmlns:a16="http://schemas.microsoft.com/office/drawing/2014/main" id="{4864BE5B-1CAE-4AE8-B8E1-E9CCDB258328}"/>
              </a:ext>
            </a:extLst>
          </p:cNvPr>
          <p:cNvSpPr/>
          <p:nvPr/>
        </p:nvSpPr>
        <p:spPr>
          <a:xfrm>
            <a:off x="0" y="-2959"/>
            <a:ext cx="1505879" cy="1122458"/>
          </a:xfrm>
          <a:custGeom>
            <a:avLst/>
            <a:gdLst>
              <a:gd name="connsiteX0" fmla="*/ 0 w 1654206"/>
              <a:gd name="connsiteY0" fmla="*/ 0 h 875930"/>
              <a:gd name="connsiteX1" fmla="*/ 0 w 1654206"/>
              <a:gd name="connsiteY1" fmla="*/ 875930 h 875930"/>
              <a:gd name="connsiteX2" fmla="*/ 1654206 w 1654206"/>
              <a:gd name="connsiteY2" fmla="*/ 751642 h 875930"/>
              <a:gd name="connsiteX3" fmla="*/ 1654206 w 1654206"/>
              <a:gd name="connsiteY3" fmla="*/ 0 h 875930"/>
              <a:gd name="connsiteX4" fmla="*/ 0 w 1654206"/>
              <a:gd name="connsiteY4" fmla="*/ 0 h 87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206" h="875930">
                <a:moveTo>
                  <a:pt x="0" y="0"/>
                </a:moveTo>
                <a:lnTo>
                  <a:pt x="0" y="875930"/>
                </a:lnTo>
                <a:lnTo>
                  <a:pt x="1654206" y="751642"/>
                </a:lnTo>
                <a:lnTo>
                  <a:pt x="1654206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1069C18D-4A10-4300-8C6F-54A8FD8D9709}"/>
              </a:ext>
            </a:extLst>
          </p:cNvPr>
          <p:cNvSpPr/>
          <p:nvPr/>
        </p:nvSpPr>
        <p:spPr>
          <a:xfrm>
            <a:off x="1" y="260848"/>
            <a:ext cx="1531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19488" fontAlgn="base" latinLnBrk="0">
              <a:spcBef>
                <a:spcPct val="0"/>
              </a:spcBef>
              <a:buSzPct val="100000"/>
              <a:defRPr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T-Market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A055C74A-CD23-4B03-8928-06AE4D0D2AF5}"/>
              </a:ext>
            </a:extLst>
          </p:cNvPr>
          <p:cNvSpPr/>
          <p:nvPr/>
        </p:nvSpPr>
        <p:spPr>
          <a:xfrm>
            <a:off x="2071546" y="1408650"/>
            <a:ext cx="4585743" cy="5262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AutoNum type="arabicPeriod"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T-MARKET </a:t>
            </a:r>
            <a:r>
              <a:rPr lang="ko-KR" altLang="en-US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플랫폼 프로세스</a:t>
            </a:r>
            <a:endParaRPr lang="en-US" altLang="ko-KR" sz="2400" b="1" dirty="0">
              <a:ln>
                <a:solidFill>
                  <a:srgbClr val="4F81BD">
                    <a:alpha val="0"/>
                  </a:srgbClr>
                </a:solidFill>
              </a:ln>
              <a:latin typeface="+mj-ea"/>
              <a:ea typeface="+mj-ea"/>
            </a:endParaRPr>
          </a:p>
          <a:p>
            <a:pPr marL="457200" indent="-457200">
              <a:buAutoNum type="arabicPeriod"/>
            </a:pPr>
            <a:endParaRPr lang="en-US" altLang="ko-KR" sz="2400" b="1" dirty="0">
              <a:ln>
                <a:solidFill>
                  <a:srgbClr val="4F81BD">
                    <a:alpha val="0"/>
                  </a:srgbClr>
                </a:solidFill>
              </a:ln>
              <a:latin typeface="+mj-ea"/>
              <a:ea typeface="+mj-ea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T-MARKET </a:t>
            </a:r>
            <a:r>
              <a:rPr lang="ko-KR" altLang="en-US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소개</a:t>
            </a:r>
            <a:endParaRPr lang="en-US" altLang="ko-KR" sz="2400" b="1" dirty="0">
              <a:ln>
                <a:solidFill>
                  <a:srgbClr val="4F81BD">
                    <a:alpha val="0"/>
                  </a:srgbClr>
                </a:solidFill>
              </a:ln>
              <a:latin typeface="+mj-ea"/>
              <a:ea typeface="+mj-ea"/>
            </a:endParaRPr>
          </a:p>
          <a:p>
            <a:pPr marL="457200" indent="-457200">
              <a:buFontTx/>
              <a:buAutoNum type="arabicPeriod"/>
            </a:pPr>
            <a:endParaRPr lang="en-US" altLang="ko-KR" sz="2400" b="1" dirty="0">
              <a:ln>
                <a:solidFill>
                  <a:srgbClr val="4F81BD">
                    <a:alpha val="0"/>
                  </a:srgbClr>
                </a:solidFill>
              </a:ln>
              <a:latin typeface="+mj-ea"/>
              <a:ea typeface="+mj-ea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공급기술 등록</a:t>
            </a: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(</a:t>
            </a:r>
            <a:r>
              <a:rPr lang="ko-KR" altLang="en-US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간이</a:t>
            </a: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)</a:t>
            </a:r>
          </a:p>
          <a:p>
            <a:pPr marL="457200" indent="-457200">
              <a:buFontTx/>
              <a:buAutoNum type="arabicPeriod"/>
            </a:pPr>
            <a:endParaRPr lang="en-US" altLang="ko-KR" sz="2400" b="1" dirty="0">
              <a:ln>
                <a:solidFill>
                  <a:srgbClr val="4F81BD">
                    <a:alpha val="0"/>
                  </a:srgbClr>
                </a:solidFill>
              </a:ln>
              <a:latin typeface="+mj-ea"/>
              <a:ea typeface="+mj-ea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수요기술 등록</a:t>
            </a: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(</a:t>
            </a:r>
            <a:r>
              <a:rPr lang="ko-KR" altLang="en-US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간이</a:t>
            </a: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)</a:t>
            </a:r>
          </a:p>
          <a:p>
            <a:pPr marL="457200" indent="-457200">
              <a:buFontTx/>
              <a:buAutoNum type="arabicPeriod"/>
            </a:pPr>
            <a:endParaRPr lang="en-US" altLang="ko-KR" sz="2400" b="1" dirty="0">
              <a:ln>
                <a:solidFill>
                  <a:srgbClr val="4F81BD">
                    <a:alpha val="0"/>
                  </a:srgbClr>
                </a:solidFill>
              </a:ln>
              <a:latin typeface="+mj-ea"/>
              <a:ea typeface="+mj-ea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공급기술 등록</a:t>
            </a: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(</a:t>
            </a:r>
            <a:r>
              <a:rPr lang="ko-KR" altLang="en-US" sz="20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심층</a:t>
            </a:r>
            <a:r>
              <a:rPr lang="en-US" altLang="ko-KR" sz="20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)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latin typeface="+mj-ea"/>
              <a:ea typeface="+mj-ea"/>
            </a:endParaRPr>
          </a:p>
          <a:p>
            <a:pPr marL="457200" indent="-457200">
              <a:buFontTx/>
              <a:buAutoNum type="arabicPeriod"/>
            </a:pPr>
            <a:endParaRPr lang="en-US" altLang="ko-KR" sz="2400" b="1" dirty="0">
              <a:ln>
                <a:solidFill>
                  <a:srgbClr val="4F81BD">
                    <a:alpha val="0"/>
                  </a:srgbClr>
                </a:solidFill>
              </a:ln>
              <a:latin typeface="+mj-ea"/>
              <a:ea typeface="+mj-ea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수요기술 등록</a:t>
            </a: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(</a:t>
            </a:r>
            <a:r>
              <a:rPr lang="ko-KR" altLang="en-US" sz="20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심층</a:t>
            </a:r>
            <a:r>
              <a:rPr lang="en-US" altLang="ko-KR" sz="2000" b="1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j-ea"/>
                <a:ea typeface="+mj-ea"/>
              </a:rPr>
              <a:t>)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latin typeface="+mj-ea"/>
              <a:ea typeface="+mj-ea"/>
            </a:endParaRPr>
          </a:p>
          <a:p>
            <a:pPr marL="457200" indent="-457200">
              <a:buFontTx/>
              <a:buAutoNum type="arabicPeriod"/>
            </a:pP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  <a:p>
            <a:pPr marL="457200" indent="-457200">
              <a:buFontTx/>
              <a:buAutoNum type="arabicPeriod"/>
            </a:pP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  <a:p>
            <a:pPr marL="457200" indent="-457200">
              <a:buAutoNum type="arabicPeriod"/>
            </a:pP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08E20477-F627-4941-A959-244B975DCFFB}"/>
              </a:ext>
            </a:extLst>
          </p:cNvPr>
          <p:cNvCxnSpPr>
            <a:cxnSpLocks/>
          </p:cNvCxnSpPr>
          <p:nvPr/>
        </p:nvCxnSpPr>
        <p:spPr>
          <a:xfrm>
            <a:off x="1477957" y="960944"/>
            <a:ext cx="10711109" cy="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26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8D68B79C-B8E7-457F-A9AD-3910E8B2FC39}"/>
              </a:ext>
            </a:extLst>
          </p:cNvPr>
          <p:cNvSpPr/>
          <p:nvPr/>
        </p:nvSpPr>
        <p:spPr>
          <a:xfrm>
            <a:off x="1798089" y="178269"/>
            <a:ext cx="6641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1. T-MARKET 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플랫폼 프로세스</a:t>
            </a:r>
            <a:endParaRPr lang="ko-KR" altLang="en-US" sz="3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68" name="자유형: 도형 67">
            <a:extLst>
              <a:ext uri="{FF2B5EF4-FFF2-40B4-BE49-F238E27FC236}">
                <a16:creationId xmlns:a16="http://schemas.microsoft.com/office/drawing/2014/main" id="{4864BE5B-1CAE-4AE8-B8E1-E9CCDB258328}"/>
              </a:ext>
            </a:extLst>
          </p:cNvPr>
          <p:cNvSpPr/>
          <p:nvPr/>
        </p:nvSpPr>
        <p:spPr>
          <a:xfrm>
            <a:off x="0" y="-2959"/>
            <a:ext cx="1505879" cy="1122458"/>
          </a:xfrm>
          <a:custGeom>
            <a:avLst/>
            <a:gdLst>
              <a:gd name="connsiteX0" fmla="*/ 0 w 1654206"/>
              <a:gd name="connsiteY0" fmla="*/ 0 h 875930"/>
              <a:gd name="connsiteX1" fmla="*/ 0 w 1654206"/>
              <a:gd name="connsiteY1" fmla="*/ 875930 h 875930"/>
              <a:gd name="connsiteX2" fmla="*/ 1654206 w 1654206"/>
              <a:gd name="connsiteY2" fmla="*/ 751642 h 875930"/>
              <a:gd name="connsiteX3" fmla="*/ 1654206 w 1654206"/>
              <a:gd name="connsiteY3" fmla="*/ 0 h 875930"/>
              <a:gd name="connsiteX4" fmla="*/ 0 w 1654206"/>
              <a:gd name="connsiteY4" fmla="*/ 0 h 87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206" h="875930">
                <a:moveTo>
                  <a:pt x="0" y="0"/>
                </a:moveTo>
                <a:lnTo>
                  <a:pt x="0" y="875930"/>
                </a:lnTo>
                <a:lnTo>
                  <a:pt x="1654206" y="751642"/>
                </a:lnTo>
                <a:lnTo>
                  <a:pt x="1654206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1069C18D-4A10-4300-8C6F-54A8FD8D9709}"/>
              </a:ext>
            </a:extLst>
          </p:cNvPr>
          <p:cNvSpPr/>
          <p:nvPr/>
        </p:nvSpPr>
        <p:spPr>
          <a:xfrm>
            <a:off x="185660" y="260848"/>
            <a:ext cx="1159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19488" fontAlgn="base" latinLnBrk="0">
              <a:spcBef>
                <a:spcPct val="0"/>
              </a:spcBef>
              <a:buSzPct val="100000"/>
              <a:defRPr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KTTAA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B6D5C442-D998-4651-AF5C-69FE588D6FFB}"/>
              </a:ext>
            </a:extLst>
          </p:cNvPr>
          <p:cNvSpPr/>
          <p:nvPr/>
        </p:nvSpPr>
        <p:spPr>
          <a:xfrm>
            <a:off x="1814076" y="1973511"/>
            <a:ext cx="3070867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en-US" altLang="ko-KR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T-MARKET</a:t>
            </a:r>
            <a:r>
              <a:rPr kumimoji="1" lang="ko-KR" altLang="en-US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 안내</a:t>
            </a:r>
            <a:endParaRPr kumimoji="1" lang="en-US" altLang="ko-KR" sz="2000" b="1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31859C"/>
              </a:solidFill>
              <a:latin typeface="+mj-ea"/>
              <a:ea typeface="+mj-ea"/>
              <a:cs typeface="Arial" pitchFamily="34" charset="0"/>
            </a:endParaRPr>
          </a:p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양식 다운로드</a:t>
            </a:r>
            <a:endParaRPr kumimoji="1" lang="en-US" altLang="ko-KR" sz="2000" b="1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31859C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08" name="모서리가 둥근 직사각형 507">
            <a:extLst>
              <a:ext uri="{FF2B5EF4-FFF2-40B4-BE49-F238E27FC236}">
                <a16:creationId xmlns:a16="http://schemas.microsoft.com/office/drawing/2014/main" id="{025C1947-D6E9-4595-85FD-FCB63E414D9A}"/>
              </a:ext>
            </a:extLst>
          </p:cNvPr>
          <p:cNvSpPr/>
          <p:nvPr/>
        </p:nvSpPr>
        <p:spPr>
          <a:xfrm>
            <a:off x="1702959" y="1195590"/>
            <a:ext cx="3181984" cy="637891"/>
          </a:xfrm>
          <a:prstGeom prst="roundRect">
            <a:avLst>
              <a:gd name="adj" fmla="val 10045"/>
            </a:avLst>
          </a:prstGeom>
          <a:solidFill>
            <a:srgbClr val="31859C"/>
          </a:solidFill>
          <a:ln w="6350">
            <a:noFill/>
          </a:ln>
          <a:effectLst>
            <a:innerShdw blurRad="63500" dist="12700" dir="162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09" name="제목 114">
            <a:extLst>
              <a:ext uri="{FF2B5EF4-FFF2-40B4-BE49-F238E27FC236}">
                <a16:creationId xmlns:a16="http://schemas.microsoft.com/office/drawing/2014/main" id="{6545B7FC-F6FE-4E9A-9AB5-440289151403}"/>
              </a:ext>
            </a:extLst>
          </p:cNvPr>
          <p:cNvSpPr txBox="1">
            <a:spLocks/>
          </p:cNvSpPr>
          <p:nvPr/>
        </p:nvSpPr>
        <p:spPr>
          <a:xfrm>
            <a:off x="1961461" y="1247812"/>
            <a:ext cx="2492670" cy="40011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wrap="non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lvl="0" algn="ctr" eaLnBrk="0" latinLnBrk="0" hangingPunct="0">
              <a:defRPr/>
            </a:pPr>
            <a:r>
              <a:rPr lang="en-US" altLang="ko-KR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T-MARKET </a:t>
            </a:r>
            <a:r>
              <a:rPr lang="ko-KR" altLang="en-US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소개 </a:t>
            </a: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D07A7B34-ACB2-4D24-A78D-66FA6CA0B7B1}"/>
              </a:ext>
            </a:extLst>
          </p:cNvPr>
          <p:cNvSpPr/>
          <p:nvPr/>
        </p:nvSpPr>
        <p:spPr>
          <a:xfrm>
            <a:off x="5189036" y="1971030"/>
            <a:ext cx="3070867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공급기술 간이등록</a:t>
            </a:r>
            <a:endParaRPr kumimoji="1" lang="en-US" altLang="ko-KR" sz="2000" b="1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31859C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11" name="모서리가 둥근 직사각형 507">
            <a:extLst>
              <a:ext uri="{FF2B5EF4-FFF2-40B4-BE49-F238E27FC236}">
                <a16:creationId xmlns:a16="http://schemas.microsoft.com/office/drawing/2014/main" id="{AADDFBF0-2993-40BD-8494-86D7FFE8BC5D}"/>
              </a:ext>
            </a:extLst>
          </p:cNvPr>
          <p:cNvSpPr/>
          <p:nvPr/>
        </p:nvSpPr>
        <p:spPr>
          <a:xfrm>
            <a:off x="5077919" y="1193109"/>
            <a:ext cx="3181984" cy="637891"/>
          </a:xfrm>
          <a:prstGeom prst="roundRect">
            <a:avLst>
              <a:gd name="adj" fmla="val 10045"/>
            </a:avLst>
          </a:prstGeom>
          <a:solidFill>
            <a:srgbClr val="31859C"/>
          </a:solidFill>
          <a:ln w="6350">
            <a:noFill/>
          </a:ln>
          <a:effectLst>
            <a:innerShdw blurRad="63500" dist="12700" dir="162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2" name="제목 114">
            <a:extLst>
              <a:ext uri="{FF2B5EF4-FFF2-40B4-BE49-F238E27FC236}">
                <a16:creationId xmlns:a16="http://schemas.microsoft.com/office/drawing/2014/main" id="{D0492EED-EFCB-4A95-AA7D-0E3ED4177BA7}"/>
              </a:ext>
            </a:extLst>
          </p:cNvPr>
          <p:cNvSpPr txBox="1">
            <a:spLocks/>
          </p:cNvSpPr>
          <p:nvPr/>
        </p:nvSpPr>
        <p:spPr>
          <a:xfrm>
            <a:off x="5089561" y="1245331"/>
            <a:ext cx="2986395" cy="40011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wrap="non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lvl="0" algn="ctr" eaLnBrk="0" latinLnBrk="0" hangingPunct="0">
              <a:defRPr/>
            </a:pPr>
            <a:r>
              <a:rPr lang="ko-KR" altLang="en-US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공급기술 등록</a:t>
            </a:r>
            <a:r>
              <a:rPr lang="en-US" altLang="ko-KR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(</a:t>
            </a:r>
            <a:r>
              <a:rPr lang="ko-KR" altLang="en-US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간이</a:t>
            </a:r>
            <a:r>
              <a:rPr lang="en-US" altLang="ko-KR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)</a:t>
            </a:r>
            <a:endParaRPr lang="ko-KR" altLang="en-US" sz="2600" kern="0" dirty="0"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73F3DF42-100B-4941-B5A4-FFF3058459A9}"/>
              </a:ext>
            </a:extLst>
          </p:cNvPr>
          <p:cNvSpPr/>
          <p:nvPr/>
        </p:nvSpPr>
        <p:spPr>
          <a:xfrm>
            <a:off x="8552354" y="1971030"/>
            <a:ext cx="3070867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수요기업 간이등록</a:t>
            </a:r>
            <a:endParaRPr kumimoji="1" lang="en-US" altLang="ko-KR" sz="2000" b="1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31859C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114" name="모서리가 둥근 직사각형 507">
            <a:extLst>
              <a:ext uri="{FF2B5EF4-FFF2-40B4-BE49-F238E27FC236}">
                <a16:creationId xmlns:a16="http://schemas.microsoft.com/office/drawing/2014/main" id="{29E09855-AFED-4DC4-A52C-A21B41212D6E}"/>
              </a:ext>
            </a:extLst>
          </p:cNvPr>
          <p:cNvSpPr/>
          <p:nvPr/>
        </p:nvSpPr>
        <p:spPr>
          <a:xfrm>
            <a:off x="8441237" y="1193109"/>
            <a:ext cx="3181984" cy="637891"/>
          </a:xfrm>
          <a:prstGeom prst="roundRect">
            <a:avLst>
              <a:gd name="adj" fmla="val 10045"/>
            </a:avLst>
          </a:prstGeom>
          <a:solidFill>
            <a:srgbClr val="31859C"/>
          </a:solidFill>
          <a:ln w="6350">
            <a:noFill/>
          </a:ln>
          <a:effectLst>
            <a:innerShdw blurRad="63500" dist="12700" dir="162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5" name="제목 114">
            <a:extLst>
              <a:ext uri="{FF2B5EF4-FFF2-40B4-BE49-F238E27FC236}">
                <a16:creationId xmlns:a16="http://schemas.microsoft.com/office/drawing/2014/main" id="{E3A44B76-C166-4EFE-A183-FA34DA3654EE}"/>
              </a:ext>
            </a:extLst>
          </p:cNvPr>
          <p:cNvSpPr txBox="1">
            <a:spLocks/>
          </p:cNvSpPr>
          <p:nvPr/>
        </p:nvSpPr>
        <p:spPr>
          <a:xfrm>
            <a:off x="8452879" y="1245331"/>
            <a:ext cx="2986395" cy="400110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wrap="non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lvl="0" algn="ctr" eaLnBrk="0" latinLnBrk="0" hangingPunct="0">
              <a:defRPr/>
            </a:pPr>
            <a:r>
              <a:rPr lang="ko-KR" altLang="en-US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수요기업 등록</a:t>
            </a:r>
            <a:r>
              <a:rPr lang="en-US" altLang="ko-KR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(</a:t>
            </a:r>
            <a:r>
              <a:rPr lang="ko-KR" altLang="en-US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간이</a:t>
            </a:r>
            <a:r>
              <a:rPr lang="en-US" altLang="ko-KR" sz="26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)</a:t>
            </a:r>
            <a:endParaRPr lang="ko-KR" altLang="en-US" sz="2600" kern="0" dirty="0"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57" name="모서리가 둥근 직사각형 505">
            <a:extLst>
              <a:ext uri="{FF2B5EF4-FFF2-40B4-BE49-F238E27FC236}">
                <a16:creationId xmlns:a16="http://schemas.microsoft.com/office/drawing/2014/main" id="{B6F24ACA-D66B-4F50-9D74-2ED15DAFF0E3}"/>
              </a:ext>
            </a:extLst>
          </p:cNvPr>
          <p:cNvSpPr/>
          <p:nvPr/>
        </p:nvSpPr>
        <p:spPr>
          <a:xfrm flipH="1">
            <a:off x="1684417" y="3050774"/>
            <a:ext cx="5283923" cy="724890"/>
          </a:xfrm>
          <a:prstGeom prst="roundRect">
            <a:avLst>
              <a:gd name="adj" fmla="val 6762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63500" dir="162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59" name="모서리가 둥근 직사각형 507">
            <a:extLst>
              <a:ext uri="{FF2B5EF4-FFF2-40B4-BE49-F238E27FC236}">
                <a16:creationId xmlns:a16="http://schemas.microsoft.com/office/drawing/2014/main" id="{757E0E02-8992-4A31-A9A7-3F00AD61A3E3}"/>
              </a:ext>
            </a:extLst>
          </p:cNvPr>
          <p:cNvSpPr/>
          <p:nvPr/>
        </p:nvSpPr>
        <p:spPr>
          <a:xfrm>
            <a:off x="1716789" y="3101032"/>
            <a:ext cx="5161493" cy="338555"/>
          </a:xfrm>
          <a:prstGeom prst="roundRect">
            <a:avLst>
              <a:gd name="adj" fmla="val 10045"/>
            </a:avLst>
          </a:prstGeom>
          <a:solidFill>
            <a:srgbClr val="376092"/>
          </a:solidFill>
          <a:ln w="6350">
            <a:noFill/>
          </a:ln>
          <a:effectLst>
            <a:innerShdw blurRad="63500" dist="12700" dir="162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60" name="제목 114">
            <a:extLst>
              <a:ext uri="{FF2B5EF4-FFF2-40B4-BE49-F238E27FC236}">
                <a16:creationId xmlns:a16="http://schemas.microsoft.com/office/drawing/2014/main" id="{5DF8E1A6-A3D6-4BEE-BBC0-FD3A8F607898}"/>
              </a:ext>
            </a:extLst>
          </p:cNvPr>
          <p:cNvSpPr txBox="1">
            <a:spLocks/>
          </p:cNvSpPr>
          <p:nvPr/>
        </p:nvSpPr>
        <p:spPr>
          <a:xfrm>
            <a:off x="3019901" y="3115622"/>
            <a:ext cx="1025922" cy="30777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wrap="non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lvl="0" algn="ctr" eaLnBrk="0" latinLnBrk="0" hangingPunct="0">
              <a:defRPr/>
            </a:pPr>
            <a:r>
              <a:rPr lang="ko-KR" altLang="en-US" sz="20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기술등록</a:t>
            </a:r>
          </a:p>
        </p:txBody>
      </p:sp>
      <p:sp>
        <p:nvSpPr>
          <p:cNvPr id="63" name="타원 39">
            <a:extLst>
              <a:ext uri="{FF2B5EF4-FFF2-40B4-BE49-F238E27FC236}">
                <a16:creationId xmlns:a16="http://schemas.microsoft.com/office/drawing/2014/main" id="{A9E21A20-E7C1-4DB5-8800-3AB07BA711F6}"/>
              </a:ext>
            </a:extLst>
          </p:cNvPr>
          <p:cNvSpPr/>
          <p:nvPr/>
        </p:nvSpPr>
        <p:spPr>
          <a:xfrm rot="5400000" flipH="1" flipV="1">
            <a:off x="2556613" y="2261205"/>
            <a:ext cx="528480" cy="2208128"/>
          </a:xfrm>
          <a:custGeom>
            <a:avLst/>
            <a:gdLst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824899 h 824899"/>
              <a:gd name="connsiteX6" fmla="*/ 0 w 4313088"/>
              <a:gd name="connsiteY6" fmla="*/ 824899 h 824899"/>
              <a:gd name="connsiteX7" fmla="*/ 0 w 4313088"/>
              <a:gd name="connsiteY7" fmla="*/ 137486 h 824899"/>
              <a:gd name="connsiteX8" fmla="*/ 137486 w 4313088"/>
              <a:gd name="connsiteY8" fmla="*/ 0 h 824899"/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824899 h 824899"/>
              <a:gd name="connsiteX6" fmla="*/ 0 w 4313088"/>
              <a:gd name="connsiteY6" fmla="*/ 137486 h 824899"/>
              <a:gd name="connsiteX7" fmla="*/ 137486 w 4313088"/>
              <a:gd name="connsiteY7" fmla="*/ 0 h 824899"/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137486 h 824899"/>
              <a:gd name="connsiteX6" fmla="*/ 137486 w 4313088"/>
              <a:gd name="connsiteY6" fmla="*/ 0 h 824899"/>
              <a:gd name="connsiteX0" fmla="*/ 0 w 4175602"/>
              <a:gd name="connsiteY0" fmla="*/ 0 h 824899"/>
              <a:gd name="connsiteX1" fmla="*/ 4038116 w 4175602"/>
              <a:gd name="connsiteY1" fmla="*/ 0 h 824899"/>
              <a:gd name="connsiteX2" fmla="*/ 4175602 w 4175602"/>
              <a:gd name="connsiteY2" fmla="*/ 137486 h 824899"/>
              <a:gd name="connsiteX3" fmla="*/ 4175602 w 4175602"/>
              <a:gd name="connsiteY3" fmla="*/ 824899 h 824899"/>
              <a:gd name="connsiteX4" fmla="*/ 4175602 w 4175602"/>
              <a:gd name="connsiteY4" fmla="*/ 824899 h 824899"/>
              <a:gd name="connsiteX5" fmla="*/ 0 w 4175602"/>
              <a:gd name="connsiteY5" fmla="*/ 0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0 w 2841325"/>
              <a:gd name="connsiteY4" fmla="*/ 9331 h 8248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583599"/>
              <a:gd name="connsiteX1" fmla="*/ 2703839 w 2841325"/>
              <a:gd name="connsiteY1" fmla="*/ 0 h 583599"/>
              <a:gd name="connsiteX2" fmla="*/ 2841325 w 2841325"/>
              <a:gd name="connsiteY2" fmla="*/ 137486 h 583599"/>
              <a:gd name="connsiteX3" fmla="*/ 2841325 w 2841325"/>
              <a:gd name="connsiteY3" fmla="*/ 583599 h 583599"/>
              <a:gd name="connsiteX4" fmla="*/ 0 w 2841325"/>
              <a:gd name="connsiteY4" fmla="*/ 9331 h 583599"/>
              <a:gd name="connsiteX0" fmla="*/ 0 w 2841325"/>
              <a:gd name="connsiteY0" fmla="*/ 9331 h 583599"/>
              <a:gd name="connsiteX1" fmla="*/ 2703839 w 2841325"/>
              <a:gd name="connsiteY1" fmla="*/ 0 h 583599"/>
              <a:gd name="connsiteX2" fmla="*/ 2841325 w 2841325"/>
              <a:gd name="connsiteY2" fmla="*/ 137486 h 583599"/>
              <a:gd name="connsiteX3" fmla="*/ 2841325 w 2841325"/>
              <a:gd name="connsiteY3" fmla="*/ 583599 h 583599"/>
              <a:gd name="connsiteX4" fmla="*/ 0 w 2841325"/>
              <a:gd name="connsiteY4" fmla="*/ 9331 h 583599"/>
              <a:gd name="connsiteX0" fmla="*/ 0 w 2841325"/>
              <a:gd name="connsiteY0" fmla="*/ 3999 h 578267"/>
              <a:gd name="connsiteX1" fmla="*/ 2300395 w 2841325"/>
              <a:gd name="connsiteY1" fmla="*/ 0 h 578267"/>
              <a:gd name="connsiteX2" fmla="*/ 2841325 w 2841325"/>
              <a:gd name="connsiteY2" fmla="*/ 132154 h 578267"/>
              <a:gd name="connsiteX3" fmla="*/ 2841325 w 2841325"/>
              <a:gd name="connsiteY3" fmla="*/ 578267 h 578267"/>
              <a:gd name="connsiteX4" fmla="*/ 0 w 2841325"/>
              <a:gd name="connsiteY4" fmla="*/ 3999 h 578267"/>
              <a:gd name="connsiteX0" fmla="*/ 0 w 2874942"/>
              <a:gd name="connsiteY0" fmla="*/ 3999 h 578267"/>
              <a:gd name="connsiteX1" fmla="*/ 2300395 w 2874942"/>
              <a:gd name="connsiteY1" fmla="*/ 0 h 578267"/>
              <a:gd name="connsiteX2" fmla="*/ 2874945 w 2874942"/>
              <a:gd name="connsiteY2" fmla="*/ 84162 h 578267"/>
              <a:gd name="connsiteX3" fmla="*/ 2841325 w 2874942"/>
              <a:gd name="connsiteY3" fmla="*/ 578267 h 578267"/>
              <a:gd name="connsiteX4" fmla="*/ 0 w 2874942"/>
              <a:gd name="connsiteY4" fmla="*/ 3999 h 578267"/>
              <a:gd name="connsiteX0" fmla="*/ 0 w 2874942"/>
              <a:gd name="connsiteY0" fmla="*/ 2220 h 576488"/>
              <a:gd name="connsiteX1" fmla="*/ 2098671 w 2874942"/>
              <a:gd name="connsiteY1" fmla="*/ 0 h 576488"/>
              <a:gd name="connsiteX2" fmla="*/ 2874945 w 2874942"/>
              <a:gd name="connsiteY2" fmla="*/ 82383 h 576488"/>
              <a:gd name="connsiteX3" fmla="*/ 2841325 w 2874942"/>
              <a:gd name="connsiteY3" fmla="*/ 576488 h 576488"/>
              <a:gd name="connsiteX4" fmla="*/ 0 w 2874942"/>
              <a:gd name="connsiteY4" fmla="*/ 2220 h 576488"/>
              <a:gd name="connsiteX0" fmla="*/ 0 w 2874942"/>
              <a:gd name="connsiteY0" fmla="*/ 2220 h 576488"/>
              <a:gd name="connsiteX1" fmla="*/ 2098671 w 2874942"/>
              <a:gd name="connsiteY1" fmla="*/ 0 h 576488"/>
              <a:gd name="connsiteX2" fmla="*/ 2874942 w 2874942"/>
              <a:gd name="connsiteY2" fmla="*/ 98381 h 576488"/>
              <a:gd name="connsiteX3" fmla="*/ 2841325 w 2874942"/>
              <a:gd name="connsiteY3" fmla="*/ 576488 h 576488"/>
              <a:gd name="connsiteX4" fmla="*/ 0 w 2874942"/>
              <a:gd name="connsiteY4" fmla="*/ 2220 h 576488"/>
              <a:gd name="connsiteX0" fmla="*/ 0 w 2874942"/>
              <a:gd name="connsiteY0" fmla="*/ 2220 h 576488"/>
              <a:gd name="connsiteX1" fmla="*/ 2098671 w 2874942"/>
              <a:gd name="connsiteY1" fmla="*/ 0 h 576488"/>
              <a:gd name="connsiteX2" fmla="*/ 2874942 w 2874942"/>
              <a:gd name="connsiteY2" fmla="*/ 98381 h 576488"/>
              <a:gd name="connsiteX3" fmla="*/ 2874942 w 2874942"/>
              <a:gd name="connsiteY3" fmla="*/ 576488 h 576488"/>
              <a:gd name="connsiteX4" fmla="*/ 0 w 2874942"/>
              <a:gd name="connsiteY4" fmla="*/ 2220 h 576488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51615"/>
              <a:gd name="connsiteY0" fmla="*/ 0 h 727374"/>
              <a:gd name="connsiteX1" fmla="*/ 2031431 w 2851615"/>
              <a:gd name="connsiteY1" fmla="*/ 3112 h 727374"/>
              <a:gd name="connsiteX2" fmla="*/ 2807702 w 2851615"/>
              <a:gd name="connsiteY2" fmla="*/ 101493 h 727374"/>
              <a:gd name="connsiteX3" fmla="*/ 2747437 w 2851615"/>
              <a:gd name="connsiteY3" fmla="*/ 727374 h 727374"/>
              <a:gd name="connsiteX4" fmla="*/ 0 w 2851615"/>
              <a:gd name="connsiteY4" fmla="*/ 0 h 727374"/>
              <a:gd name="connsiteX0" fmla="*/ 0 w 2759453"/>
              <a:gd name="connsiteY0" fmla="*/ 0 h 727374"/>
              <a:gd name="connsiteX1" fmla="*/ 2031431 w 2759453"/>
              <a:gd name="connsiteY1" fmla="*/ 3112 h 727374"/>
              <a:gd name="connsiteX2" fmla="*/ 2657040 w 2759453"/>
              <a:gd name="connsiteY2" fmla="*/ 98595 h 727374"/>
              <a:gd name="connsiteX3" fmla="*/ 2747437 w 2759453"/>
              <a:gd name="connsiteY3" fmla="*/ 727374 h 727374"/>
              <a:gd name="connsiteX4" fmla="*/ 0 w 2759453"/>
              <a:gd name="connsiteY4" fmla="*/ 0 h 727374"/>
              <a:gd name="connsiteX0" fmla="*/ 0 w 2747438"/>
              <a:gd name="connsiteY0" fmla="*/ 0 h 727374"/>
              <a:gd name="connsiteX1" fmla="*/ 2031431 w 2747438"/>
              <a:gd name="connsiteY1" fmla="*/ 3112 h 727374"/>
              <a:gd name="connsiteX2" fmla="*/ 2657040 w 2747438"/>
              <a:gd name="connsiteY2" fmla="*/ 98595 h 727374"/>
              <a:gd name="connsiteX3" fmla="*/ 2747437 w 2747438"/>
              <a:gd name="connsiteY3" fmla="*/ 727374 h 727374"/>
              <a:gd name="connsiteX4" fmla="*/ 0 w 2747438"/>
              <a:gd name="connsiteY4" fmla="*/ 0 h 727374"/>
              <a:gd name="connsiteX0" fmla="*/ 0 w 2747438"/>
              <a:gd name="connsiteY0" fmla="*/ 0 h 727374"/>
              <a:gd name="connsiteX1" fmla="*/ 2031431 w 2747438"/>
              <a:gd name="connsiteY1" fmla="*/ 3112 h 727374"/>
              <a:gd name="connsiteX2" fmla="*/ 2747433 w 2747438"/>
              <a:gd name="connsiteY2" fmla="*/ 104393 h 727374"/>
              <a:gd name="connsiteX3" fmla="*/ 2747437 w 2747438"/>
              <a:gd name="connsiteY3" fmla="*/ 727374 h 727374"/>
              <a:gd name="connsiteX4" fmla="*/ 0 w 2747438"/>
              <a:gd name="connsiteY4" fmla="*/ 0 h 727374"/>
              <a:gd name="connsiteX0" fmla="*/ 0 w 2813862"/>
              <a:gd name="connsiteY0" fmla="*/ 0 h 727374"/>
              <a:gd name="connsiteX1" fmla="*/ 1850636 w 2813862"/>
              <a:gd name="connsiteY1" fmla="*/ 3114 h 727374"/>
              <a:gd name="connsiteX2" fmla="*/ 2747433 w 2813862"/>
              <a:gd name="connsiteY2" fmla="*/ 104393 h 727374"/>
              <a:gd name="connsiteX3" fmla="*/ 2747437 w 2813862"/>
              <a:gd name="connsiteY3" fmla="*/ 727374 h 727374"/>
              <a:gd name="connsiteX4" fmla="*/ 0 w 2813862"/>
              <a:gd name="connsiteY4" fmla="*/ 0 h 727374"/>
              <a:gd name="connsiteX0" fmla="*/ 0 w 2760298"/>
              <a:gd name="connsiteY0" fmla="*/ 4352 h 731726"/>
              <a:gd name="connsiteX1" fmla="*/ 1850636 w 2760298"/>
              <a:gd name="connsiteY1" fmla="*/ 7466 h 731726"/>
              <a:gd name="connsiteX2" fmla="*/ 2747433 w 2760298"/>
              <a:gd name="connsiteY2" fmla="*/ 108745 h 731726"/>
              <a:gd name="connsiteX3" fmla="*/ 2747437 w 2760298"/>
              <a:gd name="connsiteY3" fmla="*/ 731726 h 731726"/>
              <a:gd name="connsiteX4" fmla="*/ 0 w 2760298"/>
              <a:gd name="connsiteY4" fmla="*/ 4352 h 731726"/>
              <a:gd name="connsiteX0" fmla="*/ 0 w 2760298"/>
              <a:gd name="connsiteY0" fmla="*/ 0 h 727374"/>
              <a:gd name="connsiteX1" fmla="*/ 1850636 w 2760298"/>
              <a:gd name="connsiteY1" fmla="*/ 3114 h 727374"/>
              <a:gd name="connsiteX2" fmla="*/ 2747433 w 2760298"/>
              <a:gd name="connsiteY2" fmla="*/ 104393 h 727374"/>
              <a:gd name="connsiteX3" fmla="*/ 2747437 w 2760298"/>
              <a:gd name="connsiteY3" fmla="*/ 727374 h 727374"/>
              <a:gd name="connsiteX4" fmla="*/ 0 w 2760298"/>
              <a:gd name="connsiteY4" fmla="*/ 0 h 727374"/>
              <a:gd name="connsiteX0" fmla="*/ 0 w 2760298"/>
              <a:gd name="connsiteY0" fmla="*/ 0 h 727374"/>
              <a:gd name="connsiteX1" fmla="*/ 1850636 w 2760298"/>
              <a:gd name="connsiteY1" fmla="*/ 3114 h 727374"/>
              <a:gd name="connsiteX2" fmla="*/ 2747433 w 2760298"/>
              <a:gd name="connsiteY2" fmla="*/ 104393 h 727374"/>
              <a:gd name="connsiteX3" fmla="*/ 2747437 w 2760298"/>
              <a:gd name="connsiteY3" fmla="*/ 727374 h 727374"/>
              <a:gd name="connsiteX4" fmla="*/ 0 w 2760298"/>
              <a:gd name="connsiteY4" fmla="*/ 0 h 727374"/>
              <a:gd name="connsiteX0" fmla="*/ 0 w 2737701"/>
              <a:gd name="connsiteY0" fmla="*/ 0 h 725201"/>
              <a:gd name="connsiteX1" fmla="*/ 1828039 w 2737701"/>
              <a:gd name="connsiteY1" fmla="*/ 941 h 725201"/>
              <a:gd name="connsiteX2" fmla="*/ 2724836 w 2737701"/>
              <a:gd name="connsiteY2" fmla="*/ 102220 h 725201"/>
              <a:gd name="connsiteX3" fmla="*/ 2724840 w 2737701"/>
              <a:gd name="connsiteY3" fmla="*/ 725201 h 725201"/>
              <a:gd name="connsiteX4" fmla="*/ 0 w 2737701"/>
              <a:gd name="connsiteY4" fmla="*/ 0 h 725201"/>
              <a:gd name="connsiteX0" fmla="*/ 0 w 2737701"/>
              <a:gd name="connsiteY0" fmla="*/ 0 h 725201"/>
              <a:gd name="connsiteX1" fmla="*/ 1828039 w 2737701"/>
              <a:gd name="connsiteY1" fmla="*/ 941 h 725201"/>
              <a:gd name="connsiteX2" fmla="*/ 2724836 w 2737701"/>
              <a:gd name="connsiteY2" fmla="*/ 102220 h 725201"/>
              <a:gd name="connsiteX3" fmla="*/ 2724840 w 2737701"/>
              <a:gd name="connsiteY3" fmla="*/ 725201 h 725201"/>
              <a:gd name="connsiteX4" fmla="*/ 0 w 2737701"/>
              <a:gd name="connsiteY4" fmla="*/ 0 h 725201"/>
              <a:gd name="connsiteX0" fmla="*/ 0 w 2737701"/>
              <a:gd name="connsiteY0" fmla="*/ 0 h 725201"/>
              <a:gd name="connsiteX1" fmla="*/ 1828039 w 2737701"/>
              <a:gd name="connsiteY1" fmla="*/ 941 h 725201"/>
              <a:gd name="connsiteX2" fmla="*/ 2724836 w 2737701"/>
              <a:gd name="connsiteY2" fmla="*/ 102220 h 725201"/>
              <a:gd name="connsiteX3" fmla="*/ 2724840 w 2737701"/>
              <a:gd name="connsiteY3" fmla="*/ 725201 h 725201"/>
              <a:gd name="connsiteX4" fmla="*/ 0 w 2737701"/>
              <a:gd name="connsiteY4" fmla="*/ 0 h 725201"/>
              <a:gd name="connsiteX0" fmla="*/ 0 w 2756255"/>
              <a:gd name="connsiteY0" fmla="*/ 0 h 725201"/>
              <a:gd name="connsiteX1" fmla="*/ 1828039 w 2756255"/>
              <a:gd name="connsiteY1" fmla="*/ 941 h 725201"/>
              <a:gd name="connsiteX2" fmla="*/ 2747429 w 2756255"/>
              <a:gd name="connsiteY2" fmla="*/ 91355 h 725201"/>
              <a:gd name="connsiteX3" fmla="*/ 2724840 w 2756255"/>
              <a:gd name="connsiteY3" fmla="*/ 725201 h 725201"/>
              <a:gd name="connsiteX4" fmla="*/ 0 w 2756255"/>
              <a:gd name="connsiteY4" fmla="*/ 0 h 725201"/>
              <a:gd name="connsiteX0" fmla="*/ 0 w 2737692"/>
              <a:gd name="connsiteY0" fmla="*/ 0 h 725201"/>
              <a:gd name="connsiteX1" fmla="*/ 1828039 w 2737692"/>
              <a:gd name="connsiteY1" fmla="*/ 941 h 725201"/>
              <a:gd name="connsiteX2" fmla="*/ 2724827 w 2737692"/>
              <a:gd name="connsiteY2" fmla="*/ 91357 h 725201"/>
              <a:gd name="connsiteX3" fmla="*/ 2724840 w 2737692"/>
              <a:gd name="connsiteY3" fmla="*/ 725201 h 725201"/>
              <a:gd name="connsiteX4" fmla="*/ 0 w 2737692"/>
              <a:gd name="connsiteY4" fmla="*/ 0 h 725201"/>
              <a:gd name="connsiteX0" fmla="*/ 0 w 2737683"/>
              <a:gd name="connsiteY0" fmla="*/ 0 h 725201"/>
              <a:gd name="connsiteX1" fmla="*/ 1828039 w 2737683"/>
              <a:gd name="connsiteY1" fmla="*/ 941 h 725201"/>
              <a:gd name="connsiteX2" fmla="*/ 2724818 w 2737683"/>
              <a:gd name="connsiteY2" fmla="*/ 91359 h 725201"/>
              <a:gd name="connsiteX3" fmla="*/ 2724840 w 2737683"/>
              <a:gd name="connsiteY3" fmla="*/ 725201 h 725201"/>
              <a:gd name="connsiteX4" fmla="*/ 0 w 2737683"/>
              <a:gd name="connsiteY4" fmla="*/ 0 h 725201"/>
              <a:gd name="connsiteX0" fmla="*/ 0 w 2756237"/>
              <a:gd name="connsiteY0" fmla="*/ 0 h 725201"/>
              <a:gd name="connsiteX1" fmla="*/ 1828039 w 2756237"/>
              <a:gd name="connsiteY1" fmla="*/ 941 h 725201"/>
              <a:gd name="connsiteX2" fmla="*/ 2747411 w 2756237"/>
              <a:gd name="connsiteY2" fmla="*/ 93532 h 725201"/>
              <a:gd name="connsiteX3" fmla="*/ 2724840 w 2756237"/>
              <a:gd name="connsiteY3" fmla="*/ 725201 h 725201"/>
              <a:gd name="connsiteX4" fmla="*/ 0 w 2756237"/>
              <a:gd name="connsiteY4" fmla="*/ 0 h 725201"/>
              <a:gd name="connsiteX0" fmla="*/ 0 w 2770625"/>
              <a:gd name="connsiteY0" fmla="*/ 0 h 727376"/>
              <a:gd name="connsiteX1" fmla="*/ 1828039 w 2770625"/>
              <a:gd name="connsiteY1" fmla="*/ 941 h 727376"/>
              <a:gd name="connsiteX2" fmla="*/ 2747411 w 2770625"/>
              <a:gd name="connsiteY2" fmla="*/ 93532 h 727376"/>
              <a:gd name="connsiteX3" fmla="*/ 2770041 w 2770625"/>
              <a:gd name="connsiteY3" fmla="*/ 727376 h 727376"/>
              <a:gd name="connsiteX4" fmla="*/ 0 w 2770625"/>
              <a:gd name="connsiteY4" fmla="*/ 0 h 727376"/>
              <a:gd name="connsiteX0" fmla="*/ 0 w 2760280"/>
              <a:gd name="connsiteY0" fmla="*/ 0 h 855591"/>
              <a:gd name="connsiteX1" fmla="*/ 1828039 w 2760280"/>
              <a:gd name="connsiteY1" fmla="*/ 941 h 855591"/>
              <a:gd name="connsiteX2" fmla="*/ 2747411 w 2760280"/>
              <a:gd name="connsiteY2" fmla="*/ 93532 h 855591"/>
              <a:gd name="connsiteX3" fmla="*/ 2747430 w 2760280"/>
              <a:gd name="connsiteY3" fmla="*/ 855591 h 855591"/>
              <a:gd name="connsiteX4" fmla="*/ 0 w 2760280"/>
              <a:gd name="connsiteY4" fmla="*/ 0 h 855591"/>
              <a:gd name="connsiteX0" fmla="*/ 0 w 2747433"/>
              <a:gd name="connsiteY0" fmla="*/ 0 h 855591"/>
              <a:gd name="connsiteX1" fmla="*/ 1828039 w 2747433"/>
              <a:gd name="connsiteY1" fmla="*/ 941 h 855591"/>
              <a:gd name="connsiteX2" fmla="*/ 2747411 w 2747433"/>
              <a:gd name="connsiteY2" fmla="*/ 93532 h 855591"/>
              <a:gd name="connsiteX3" fmla="*/ 2747430 w 2747433"/>
              <a:gd name="connsiteY3" fmla="*/ 855591 h 855591"/>
              <a:gd name="connsiteX4" fmla="*/ 0 w 2747433"/>
              <a:gd name="connsiteY4" fmla="*/ 0 h 855591"/>
              <a:gd name="connsiteX0" fmla="*/ 0 w 2747433"/>
              <a:gd name="connsiteY0" fmla="*/ 0 h 855591"/>
              <a:gd name="connsiteX1" fmla="*/ 2141400 w 2747433"/>
              <a:gd name="connsiteY1" fmla="*/ 943 h 855591"/>
              <a:gd name="connsiteX2" fmla="*/ 2747411 w 2747433"/>
              <a:gd name="connsiteY2" fmla="*/ 93532 h 855591"/>
              <a:gd name="connsiteX3" fmla="*/ 2747430 w 2747433"/>
              <a:gd name="connsiteY3" fmla="*/ 855591 h 855591"/>
              <a:gd name="connsiteX4" fmla="*/ 0 w 2747433"/>
              <a:gd name="connsiteY4" fmla="*/ 0 h 855591"/>
              <a:gd name="connsiteX0" fmla="*/ 0 w 2747433"/>
              <a:gd name="connsiteY0" fmla="*/ 294 h 855885"/>
              <a:gd name="connsiteX1" fmla="*/ 2141400 w 2747433"/>
              <a:gd name="connsiteY1" fmla="*/ 1237 h 855885"/>
              <a:gd name="connsiteX2" fmla="*/ 2747404 w 2747433"/>
              <a:gd name="connsiteY2" fmla="*/ 58045 h 855885"/>
              <a:gd name="connsiteX3" fmla="*/ 2747430 w 2747433"/>
              <a:gd name="connsiteY3" fmla="*/ 855885 h 855885"/>
              <a:gd name="connsiteX4" fmla="*/ 0 w 2747433"/>
              <a:gd name="connsiteY4" fmla="*/ 294 h 855885"/>
              <a:gd name="connsiteX0" fmla="*/ 0 w 2747433"/>
              <a:gd name="connsiteY0" fmla="*/ 0 h 855591"/>
              <a:gd name="connsiteX1" fmla="*/ 2141400 w 2747433"/>
              <a:gd name="connsiteY1" fmla="*/ 943 h 855591"/>
              <a:gd name="connsiteX2" fmla="*/ 2747404 w 2747433"/>
              <a:gd name="connsiteY2" fmla="*/ 57751 h 855591"/>
              <a:gd name="connsiteX3" fmla="*/ 2747430 w 2747433"/>
              <a:gd name="connsiteY3" fmla="*/ 855591 h 855591"/>
              <a:gd name="connsiteX4" fmla="*/ 0 w 2747433"/>
              <a:gd name="connsiteY4" fmla="*/ 0 h 855591"/>
              <a:gd name="connsiteX0" fmla="*/ 0 w 2747441"/>
              <a:gd name="connsiteY0" fmla="*/ 0 h 855591"/>
              <a:gd name="connsiteX1" fmla="*/ 2141400 w 2747441"/>
              <a:gd name="connsiteY1" fmla="*/ 943 h 855591"/>
              <a:gd name="connsiteX2" fmla="*/ 2747404 w 2747441"/>
              <a:gd name="connsiteY2" fmla="*/ 57751 h 855591"/>
              <a:gd name="connsiteX3" fmla="*/ 2747430 w 2747441"/>
              <a:gd name="connsiteY3" fmla="*/ 855591 h 855591"/>
              <a:gd name="connsiteX4" fmla="*/ 0 w 2747441"/>
              <a:gd name="connsiteY4" fmla="*/ 0 h 855591"/>
              <a:gd name="connsiteX0" fmla="*/ 0 w 2749160"/>
              <a:gd name="connsiteY0" fmla="*/ 0 h 855591"/>
              <a:gd name="connsiteX1" fmla="*/ 2219745 w 2749160"/>
              <a:gd name="connsiteY1" fmla="*/ 943 h 855591"/>
              <a:gd name="connsiteX2" fmla="*/ 2747404 w 2749160"/>
              <a:gd name="connsiteY2" fmla="*/ 57751 h 855591"/>
              <a:gd name="connsiteX3" fmla="*/ 2747430 w 2749160"/>
              <a:gd name="connsiteY3" fmla="*/ 855591 h 855591"/>
              <a:gd name="connsiteX4" fmla="*/ 0 w 2749160"/>
              <a:gd name="connsiteY4" fmla="*/ 0 h 855591"/>
              <a:gd name="connsiteX0" fmla="*/ 0 w 2748148"/>
              <a:gd name="connsiteY0" fmla="*/ 0 h 855591"/>
              <a:gd name="connsiteX1" fmla="*/ 2219745 w 2748148"/>
              <a:gd name="connsiteY1" fmla="*/ 943 h 855591"/>
              <a:gd name="connsiteX2" fmla="*/ 2747404 w 2748148"/>
              <a:gd name="connsiteY2" fmla="*/ 57751 h 855591"/>
              <a:gd name="connsiteX3" fmla="*/ 2747430 w 2748148"/>
              <a:gd name="connsiteY3" fmla="*/ 855591 h 855591"/>
              <a:gd name="connsiteX4" fmla="*/ 0 w 2748148"/>
              <a:gd name="connsiteY4" fmla="*/ 0 h 855591"/>
              <a:gd name="connsiteX0" fmla="*/ 0 w 2748148"/>
              <a:gd name="connsiteY0" fmla="*/ 0 h 855591"/>
              <a:gd name="connsiteX1" fmla="*/ 2219745 w 2748148"/>
              <a:gd name="connsiteY1" fmla="*/ 943 h 855591"/>
              <a:gd name="connsiteX2" fmla="*/ 2747404 w 2748148"/>
              <a:gd name="connsiteY2" fmla="*/ 57751 h 855591"/>
              <a:gd name="connsiteX3" fmla="*/ 2747430 w 2748148"/>
              <a:gd name="connsiteY3" fmla="*/ 855591 h 855591"/>
              <a:gd name="connsiteX4" fmla="*/ 0 w 2748148"/>
              <a:gd name="connsiteY4" fmla="*/ 0 h 855591"/>
              <a:gd name="connsiteX0" fmla="*/ 0 w 2747441"/>
              <a:gd name="connsiteY0" fmla="*/ 0 h 855591"/>
              <a:gd name="connsiteX1" fmla="*/ 2219745 w 2747441"/>
              <a:gd name="connsiteY1" fmla="*/ 943 h 855591"/>
              <a:gd name="connsiteX2" fmla="*/ 2747404 w 2747441"/>
              <a:gd name="connsiteY2" fmla="*/ 57751 h 855591"/>
              <a:gd name="connsiteX3" fmla="*/ 2747430 w 2747441"/>
              <a:gd name="connsiteY3" fmla="*/ 855591 h 855591"/>
              <a:gd name="connsiteX4" fmla="*/ 0 w 2747441"/>
              <a:gd name="connsiteY4" fmla="*/ 0 h 855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7441" h="855591">
                <a:moveTo>
                  <a:pt x="0" y="0"/>
                </a:moveTo>
                <a:lnTo>
                  <a:pt x="2219745" y="943"/>
                </a:lnTo>
                <a:cubicBezTo>
                  <a:pt x="2723556" y="947"/>
                  <a:pt x="2748592" y="16436"/>
                  <a:pt x="2747404" y="57751"/>
                </a:cubicBezTo>
                <a:cubicBezTo>
                  <a:pt x="2747410" y="311771"/>
                  <a:pt x="2747424" y="601571"/>
                  <a:pt x="2747430" y="855591"/>
                </a:cubicBezTo>
                <a:cubicBezTo>
                  <a:pt x="2366627" y="364420"/>
                  <a:pt x="1643389" y="81696"/>
                  <a:pt x="0" y="0"/>
                </a:cubicBezTo>
                <a:close/>
              </a:path>
            </a:pathLst>
          </a:cu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9C74B1BA-64FD-422A-BDE0-626657B3A729}"/>
              </a:ext>
            </a:extLst>
          </p:cNvPr>
          <p:cNvSpPr/>
          <p:nvPr/>
        </p:nvSpPr>
        <p:spPr>
          <a:xfrm>
            <a:off x="3272255" y="3445865"/>
            <a:ext cx="20505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latinLnBrk="0">
              <a:defRPr/>
            </a:pPr>
            <a:r>
              <a:rPr lang="ko-KR" altLang="en-US" sz="1400" kern="0" dirty="0">
                <a:ln>
                  <a:solidFill>
                    <a:srgbClr val="9BBB59">
                      <a:lumMod val="60000"/>
                      <a:lumOff val="40000"/>
                      <a:alpha val="0"/>
                    </a:srgbClr>
                  </a:solidFill>
                </a:ln>
                <a:solidFill>
                  <a:srgbClr val="376092"/>
                </a:solidFill>
                <a:latin typeface="+mj-ea"/>
                <a:ea typeface="+mj-ea"/>
              </a:rPr>
              <a:t>공급 및 수요 기술 등록</a:t>
            </a:r>
          </a:p>
        </p:txBody>
      </p: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CF4F65B3-78E1-4E7C-91B7-FD391E044FC6}"/>
              </a:ext>
            </a:extLst>
          </p:cNvPr>
          <p:cNvGrpSpPr/>
          <p:nvPr/>
        </p:nvGrpSpPr>
        <p:grpSpPr>
          <a:xfrm>
            <a:off x="1814076" y="3089107"/>
            <a:ext cx="293638" cy="338554"/>
            <a:chOff x="327920" y="2087573"/>
            <a:chExt cx="293638" cy="338554"/>
          </a:xfrm>
        </p:grpSpPr>
        <p:sp>
          <p:nvSpPr>
            <p:cNvPr id="77" name="타원 76">
              <a:extLst>
                <a:ext uri="{FF2B5EF4-FFF2-40B4-BE49-F238E27FC236}">
                  <a16:creationId xmlns:a16="http://schemas.microsoft.com/office/drawing/2014/main" id="{6548B08A-A5FB-4568-AA1A-2D822CE120E4}"/>
                </a:ext>
              </a:extLst>
            </p:cNvPr>
            <p:cNvSpPr/>
            <p:nvPr/>
          </p:nvSpPr>
          <p:spPr bwMode="auto">
            <a:xfrm>
              <a:off x="327920" y="2136555"/>
              <a:ext cx="293638" cy="258986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 latinLnBrk="0">
                <a:defRPr/>
              </a:pPr>
              <a:endParaRPr lang="ko-KR" altLang="en-US" sz="3692" kern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4B7C08E9-DE81-4578-94A5-75F1985F5EC0}"/>
                </a:ext>
              </a:extLst>
            </p:cNvPr>
            <p:cNvSpPr/>
            <p:nvPr/>
          </p:nvSpPr>
          <p:spPr bwMode="auto">
            <a:xfrm>
              <a:off x="357106" y="2087573"/>
              <a:ext cx="2352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44083" latinLnBrk="0">
                <a:defRPr/>
              </a:pPr>
              <a:r>
                <a:rPr lang="en-US" altLang="ko-KR" sz="1600" kern="0" dirty="0">
                  <a:gradFill>
                    <a:gsLst>
                      <a:gs pos="100000">
                        <a:srgbClr val="376092"/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5400000" scaled="0"/>
                  </a:gradFill>
                  <a:latin typeface="+mj-ea"/>
                  <a:ea typeface="+mj-ea"/>
                </a:rPr>
                <a:t>1</a:t>
              </a:r>
              <a:endParaRPr lang="ko-KR" altLang="en-US" sz="1600" kern="0" dirty="0">
                <a:gradFill>
                  <a:gsLst>
                    <a:gs pos="100000">
                      <a:srgbClr val="376092"/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+mj-ea"/>
                <a:ea typeface="+mj-ea"/>
              </a:endParaRPr>
            </a:p>
          </p:txBody>
        </p:sp>
      </p:grpSp>
      <p:cxnSp>
        <p:nvCxnSpPr>
          <p:cNvPr id="96" name="직선 연결선 95">
            <a:extLst>
              <a:ext uri="{FF2B5EF4-FFF2-40B4-BE49-F238E27FC236}">
                <a16:creationId xmlns:a16="http://schemas.microsoft.com/office/drawing/2014/main" id="{548516C5-8E18-4F61-BE6A-6F244A8EE0A1}"/>
              </a:ext>
            </a:extLst>
          </p:cNvPr>
          <p:cNvCxnSpPr>
            <a:cxnSpLocks/>
          </p:cNvCxnSpPr>
          <p:nvPr/>
        </p:nvCxnSpPr>
        <p:spPr>
          <a:xfrm>
            <a:off x="1477957" y="960944"/>
            <a:ext cx="10711109" cy="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모서리가 둥근 직사각형 505">
            <a:extLst>
              <a:ext uri="{FF2B5EF4-FFF2-40B4-BE49-F238E27FC236}">
                <a16:creationId xmlns:a16="http://schemas.microsoft.com/office/drawing/2014/main" id="{A12AB49E-1F87-4D56-99DB-C4CEE597B6FE}"/>
              </a:ext>
            </a:extLst>
          </p:cNvPr>
          <p:cNvSpPr/>
          <p:nvPr/>
        </p:nvSpPr>
        <p:spPr>
          <a:xfrm flipH="1">
            <a:off x="1684417" y="4610571"/>
            <a:ext cx="5283923" cy="724890"/>
          </a:xfrm>
          <a:prstGeom prst="roundRect">
            <a:avLst>
              <a:gd name="adj" fmla="val 6762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innerShdw blurRad="63500" dir="162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00" name="모서리가 둥근 직사각형 507">
            <a:extLst>
              <a:ext uri="{FF2B5EF4-FFF2-40B4-BE49-F238E27FC236}">
                <a16:creationId xmlns:a16="http://schemas.microsoft.com/office/drawing/2014/main" id="{9FF6B178-804B-4D59-8557-64AF9D9C5AA5}"/>
              </a:ext>
            </a:extLst>
          </p:cNvPr>
          <p:cNvSpPr/>
          <p:nvPr/>
        </p:nvSpPr>
        <p:spPr>
          <a:xfrm>
            <a:off x="1716789" y="4660829"/>
            <a:ext cx="5161493" cy="338555"/>
          </a:xfrm>
          <a:prstGeom prst="roundRect">
            <a:avLst>
              <a:gd name="adj" fmla="val 10045"/>
            </a:avLst>
          </a:prstGeom>
          <a:solidFill>
            <a:srgbClr val="376092"/>
          </a:solidFill>
          <a:ln w="6350">
            <a:noFill/>
          </a:ln>
          <a:effectLst>
            <a:innerShdw blurRad="63500" dist="12700" dir="162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01" name="제목 114">
            <a:extLst>
              <a:ext uri="{FF2B5EF4-FFF2-40B4-BE49-F238E27FC236}">
                <a16:creationId xmlns:a16="http://schemas.microsoft.com/office/drawing/2014/main" id="{E0D76C59-89FB-49F9-A9A2-6A2E8E9AD88D}"/>
              </a:ext>
            </a:extLst>
          </p:cNvPr>
          <p:cNvSpPr txBox="1">
            <a:spLocks/>
          </p:cNvSpPr>
          <p:nvPr/>
        </p:nvSpPr>
        <p:spPr>
          <a:xfrm>
            <a:off x="2966055" y="4665875"/>
            <a:ext cx="1115691" cy="30777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wrap="non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lvl="0" algn="ctr" eaLnBrk="0" latinLnBrk="0" hangingPunct="0">
              <a:defRPr/>
            </a:pPr>
            <a:r>
              <a:rPr lang="ko-KR" altLang="en-US" sz="2000" kern="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상담일지 </a:t>
            </a:r>
          </a:p>
        </p:txBody>
      </p:sp>
      <p:sp>
        <p:nvSpPr>
          <p:cNvPr id="102" name="타원 39">
            <a:extLst>
              <a:ext uri="{FF2B5EF4-FFF2-40B4-BE49-F238E27FC236}">
                <a16:creationId xmlns:a16="http://schemas.microsoft.com/office/drawing/2014/main" id="{2DA5C5C4-B483-468C-8412-C452F8C84D8A}"/>
              </a:ext>
            </a:extLst>
          </p:cNvPr>
          <p:cNvSpPr/>
          <p:nvPr/>
        </p:nvSpPr>
        <p:spPr>
          <a:xfrm rot="5400000" flipH="1" flipV="1">
            <a:off x="2556613" y="3821002"/>
            <a:ext cx="528480" cy="2208128"/>
          </a:xfrm>
          <a:custGeom>
            <a:avLst/>
            <a:gdLst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824899 h 824899"/>
              <a:gd name="connsiteX6" fmla="*/ 0 w 4313088"/>
              <a:gd name="connsiteY6" fmla="*/ 824899 h 824899"/>
              <a:gd name="connsiteX7" fmla="*/ 0 w 4313088"/>
              <a:gd name="connsiteY7" fmla="*/ 137486 h 824899"/>
              <a:gd name="connsiteX8" fmla="*/ 137486 w 4313088"/>
              <a:gd name="connsiteY8" fmla="*/ 0 h 824899"/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824899 h 824899"/>
              <a:gd name="connsiteX6" fmla="*/ 0 w 4313088"/>
              <a:gd name="connsiteY6" fmla="*/ 137486 h 824899"/>
              <a:gd name="connsiteX7" fmla="*/ 137486 w 4313088"/>
              <a:gd name="connsiteY7" fmla="*/ 0 h 824899"/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137486 h 824899"/>
              <a:gd name="connsiteX6" fmla="*/ 137486 w 4313088"/>
              <a:gd name="connsiteY6" fmla="*/ 0 h 824899"/>
              <a:gd name="connsiteX0" fmla="*/ 0 w 4175602"/>
              <a:gd name="connsiteY0" fmla="*/ 0 h 824899"/>
              <a:gd name="connsiteX1" fmla="*/ 4038116 w 4175602"/>
              <a:gd name="connsiteY1" fmla="*/ 0 h 824899"/>
              <a:gd name="connsiteX2" fmla="*/ 4175602 w 4175602"/>
              <a:gd name="connsiteY2" fmla="*/ 137486 h 824899"/>
              <a:gd name="connsiteX3" fmla="*/ 4175602 w 4175602"/>
              <a:gd name="connsiteY3" fmla="*/ 824899 h 824899"/>
              <a:gd name="connsiteX4" fmla="*/ 4175602 w 4175602"/>
              <a:gd name="connsiteY4" fmla="*/ 824899 h 824899"/>
              <a:gd name="connsiteX5" fmla="*/ 0 w 4175602"/>
              <a:gd name="connsiteY5" fmla="*/ 0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0 w 2841325"/>
              <a:gd name="connsiteY4" fmla="*/ 9331 h 8248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583599"/>
              <a:gd name="connsiteX1" fmla="*/ 2703839 w 2841325"/>
              <a:gd name="connsiteY1" fmla="*/ 0 h 583599"/>
              <a:gd name="connsiteX2" fmla="*/ 2841325 w 2841325"/>
              <a:gd name="connsiteY2" fmla="*/ 137486 h 583599"/>
              <a:gd name="connsiteX3" fmla="*/ 2841325 w 2841325"/>
              <a:gd name="connsiteY3" fmla="*/ 583599 h 583599"/>
              <a:gd name="connsiteX4" fmla="*/ 0 w 2841325"/>
              <a:gd name="connsiteY4" fmla="*/ 9331 h 583599"/>
              <a:gd name="connsiteX0" fmla="*/ 0 w 2841325"/>
              <a:gd name="connsiteY0" fmla="*/ 9331 h 583599"/>
              <a:gd name="connsiteX1" fmla="*/ 2703839 w 2841325"/>
              <a:gd name="connsiteY1" fmla="*/ 0 h 583599"/>
              <a:gd name="connsiteX2" fmla="*/ 2841325 w 2841325"/>
              <a:gd name="connsiteY2" fmla="*/ 137486 h 583599"/>
              <a:gd name="connsiteX3" fmla="*/ 2841325 w 2841325"/>
              <a:gd name="connsiteY3" fmla="*/ 583599 h 583599"/>
              <a:gd name="connsiteX4" fmla="*/ 0 w 2841325"/>
              <a:gd name="connsiteY4" fmla="*/ 9331 h 583599"/>
              <a:gd name="connsiteX0" fmla="*/ 0 w 2841325"/>
              <a:gd name="connsiteY0" fmla="*/ 3999 h 578267"/>
              <a:gd name="connsiteX1" fmla="*/ 2300395 w 2841325"/>
              <a:gd name="connsiteY1" fmla="*/ 0 h 578267"/>
              <a:gd name="connsiteX2" fmla="*/ 2841325 w 2841325"/>
              <a:gd name="connsiteY2" fmla="*/ 132154 h 578267"/>
              <a:gd name="connsiteX3" fmla="*/ 2841325 w 2841325"/>
              <a:gd name="connsiteY3" fmla="*/ 578267 h 578267"/>
              <a:gd name="connsiteX4" fmla="*/ 0 w 2841325"/>
              <a:gd name="connsiteY4" fmla="*/ 3999 h 578267"/>
              <a:gd name="connsiteX0" fmla="*/ 0 w 2874942"/>
              <a:gd name="connsiteY0" fmla="*/ 3999 h 578267"/>
              <a:gd name="connsiteX1" fmla="*/ 2300395 w 2874942"/>
              <a:gd name="connsiteY1" fmla="*/ 0 h 578267"/>
              <a:gd name="connsiteX2" fmla="*/ 2874945 w 2874942"/>
              <a:gd name="connsiteY2" fmla="*/ 84162 h 578267"/>
              <a:gd name="connsiteX3" fmla="*/ 2841325 w 2874942"/>
              <a:gd name="connsiteY3" fmla="*/ 578267 h 578267"/>
              <a:gd name="connsiteX4" fmla="*/ 0 w 2874942"/>
              <a:gd name="connsiteY4" fmla="*/ 3999 h 578267"/>
              <a:gd name="connsiteX0" fmla="*/ 0 w 2874942"/>
              <a:gd name="connsiteY0" fmla="*/ 2220 h 576488"/>
              <a:gd name="connsiteX1" fmla="*/ 2098671 w 2874942"/>
              <a:gd name="connsiteY1" fmla="*/ 0 h 576488"/>
              <a:gd name="connsiteX2" fmla="*/ 2874945 w 2874942"/>
              <a:gd name="connsiteY2" fmla="*/ 82383 h 576488"/>
              <a:gd name="connsiteX3" fmla="*/ 2841325 w 2874942"/>
              <a:gd name="connsiteY3" fmla="*/ 576488 h 576488"/>
              <a:gd name="connsiteX4" fmla="*/ 0 w 2874942"/>
              <a:gd name="connsiteY4" fmla="*/ 2220 h 576488"/>
              <a:gd name="connsiteX0" fmla="*/ 0 w 2874942"/>
              <a:gd name="connsiteY0" fmla="*/ 2220 h 576488"/>
              <a:gd name="connsiteX1" fmla="*/ 2098671 w 2874942"/>
              <a:gd name="connsiteY1" fmla="*/ 0 h 576488"/>
              <a:gd name="connsiteX2" fmla="*/ 2874942 w 2874942"/>
              <a:gd name="connsiteY2" fmla="*/ 98381 h 576488"/>
              <a:gd name="connsiteX3" fmla="*/ 2841325 w 2874942"/>
              <a:gd name="connsiteY3" fmla="*/ 576488 h 576488"/>
              <a:gd name="connsiteX4" fmla="*/ 0 w 2874942"/>
              <a:gd name="connsiteY4" fmla="*/ 2220 h 576488"/>
              <a:gd name="connsiteX0" fmla="*/ 0 w 2874942"/>
              <a:gd name="connsiteY0" fmla="*/ 2220 h 576488"/>
              <a:gd name="connsiteX1" fmla="*/ 2098671 w 2874942"/>
              <a:gd name="connsiteY1" fmla="*/ 0 h 576488"/>
              <a:gd name="connsiteX2" fmla="*/ 2874942 w 2874942"/>
              <a:gd name="connsiteY2" fmla="*/ 98381 h 576488"/>
              <a:gd name="connsiteX3" fmla="*/ 2874942 w 2874942"/>
              <a:gd name="connsiteY3" fmla="*/ 576488 h 576488"/>
              <a:gd name="connsiteX4" fmla="*/ 0 w 2874942"/>
              <a:gd name="connsiteY4" fmla="*/ 2220 h 576488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07702"/>
              <a:gd name="connsiteY0" fmla="*/ 0 h 579600"/>
              <a:gd name="connsiteX1" fmla="*/ 2031431 w 2807702"/>
              <a:gd name="connsiteY1" fmla="*/ 3112 h 579600"/>
              <a:gd name="connsiteX2" fmla="*/ 2807702 w 2807702"/>
              <a:gd name="connsiteY2" fmla="*/ 101493 h 579600"/>
              <a:gd name="connsiteX3" fmla="*/ 2807702 w 2807702"/>
              <a:gd name="connsiteY3" fmla="*/ 579600 h 579600"/>
              <a:gd name="connsiteX4" fmla="*/ 0 w 2807702"/>
              <a:gd name="connsiteY4" fmla="*/ 0 h 579600"/>
              <a:gd name="connsiteX0" fmla="*/ 0 w 2851615"/>
              <a:gd name="connsiteY0" fmla="*/ 0 h 727374"/>
              <a:gd name="connsiteX1" fmla="*/ 2031431 w 2851615"/>
              <a:gd name="connsiteY1" fmla="*/ 3112 h 727374"/>
              <a:gd name="connsiteX2" fmla="*/ 2807702 w 2851615"/>
              <a:gd name="connsiteY2" fmla="*/ 101493 h 727374"/>
              <a:gd name="connsiteX3" fmla="*/ 2747437 w 2851615"/>
              <a:gd name="connsiteY3" fmla="*/ 727374 h 727374"/>
              <a:gd name="connsiteX4" fmla="*/ 0 w 2851615"/>
              <a:gd name="connsiteY4" fmla="*/ 0 h 727374"/>
              <a:gd name="connsiteX0" fmla="*/ 0 w 2759453"/>
              <a:gd name="connsiteY0" fmla="*/ 0 h 727374"/>
              <a:gd name="connsiteX1" fmla="*/ 2031431 w 2759453"/>
              <a:gd name="connsiteY1" fmla="*/ 3112 h 727374"/>
              <a:gd name="connsiteX2" fmla="*/ 2657040 w 2759453"/>
              <a:gd name="connsiteY2" fmla="*/ 98595 h 727374"/>
              <a:gd name="connsiteX3" fmla="*/ 2747437 w 2759453"/>
              <a:gd name="connsiteY3" fmla="*/ 727374 h 727374"/>
              <a:gd name="connsiteX4" fmla="*/ 0 w 2759453"/>
              <a:gd name="connsiteY4" fmla="*/ 0 h 727374"/>
              <a:gd name="connsiteX0" fmla="*/ 0 w 2747438"/>
              <a:gd name="connsiteY0" fmla="*/ 0 h 727374"/>
              <a:gd name="connsiteX1" fmla="*/ 2031431 w 2747438"/>
              <a:gd name="connsiteY1" fmla="*/ 3112 h 727374"/>
              <a:gd name="connsiteX2" fmla="*/ 2657040 w 2747438"/>
              <a:gd name="connsiteY2" fmla="*/ 98595 h 727374"/>
              <a:gd name="connsiteX3" fmla="*/ 2747437 w 2747438"/>
              <a:gd name="connsiteY3" fmla="*/ 727374 h 727374"/>
              <a:gd name="connsiteX4" fmla="*/ 0 w 2747438"/>
              <a:gd name="connsiteY4" fmla="*/ 0 h 727374"/>
              <a:gd name="connsiteX0" fmla="*/ 0 w 2747438"/>
              <a:gd name="connsiteY0" fmla="*/ 0 h 727374"/>
              <a:gd name="connsiteX1" fmla="*/ 2031431 w 2747438"/>
              <a:gd name="connsiteY1" fmla="*/ 3112 h 727374"/>
              <a:gd name="connsiteX2" fmla="*/ 2747433 w 2747438"/>
              <a:gd name="connsiteY2" fmla="*/ 104393 h 727374"/>
              <a:gd name="connsiteX3" fmla="*/ 2747437 w 2747438"/>
              <a:gd name="connsiteY3" fmla="*/ 727374 h 727374"/>
              <a:gd name="connsiteX4" fmla="*/ 0 w 2747438"/>
              <a:gd name="connsiteY4" fmla="*/ 0 h 727374"/>
              <a:gd name="connsiteX0" fmla="*/ 0 w 2813862"/>
              <a:gd name="connsiteY0" fmla="*/ 0 h 727374"/>
              <a:gd name="connsiteX1" fmla="*/ 1850636 w 2813862"/>
              <a:gd name="connsiteY1" fmla="*/ 3114 h 727374"/>
              <a:gd name="connsiteX2" fmla="*/ 2747433 w 2813862"/>
              <a:gd name="connsiteY2" fmla="*/ 104393 h 727374"/>
              <a:gd name="connsiteX3" fmla="*/ 2747437 w 2813862"/>
              <a:gd name="connsiteY3" fmla="*/ 727374 h 727374"/>
              <a:gd name="connsiteX4" fmla="*/ 0 w 2813862"/>
              <a:gd name="connsiteY4" fmla="*/ 0 h 727374"/>
              <a:gd name="connsiteX0" fmla="*/ 0 w 2760298"/>
              <a:gd name="connsiteY0" fmla="*/ 4352 h 731726"/>
              <a:gd name="connsiteX1" fmla="*/ 1850636 w 2760298"/>
              <a:gd name="connsiteY1" fmla="*/ 7466 h 731726"/>
              <a:gd name="connsiteX2" fmla="*/ 2747433 w 2760298"/>
              <a:gd name="connsiteY2" fmla="*/ 108745 h 731726"/>
              <a:gd name="connsiteX3" fmla="*/ 2747437 w 2760298"/>
              <a:gd name="connsiteY3" fmla="*/ 731726 h 731726"/>
              <a:gd name="connsiteX4" fmla="*/ 0 w 2760298"/>
              <a:gd name="connsiteY4" fmla="*/ 4352 h 731726"/>
              <a:gd name="connsiteX0" fmla="*/ 0 w 2760298"/>
              <a:gd name="connsiteY0" fmla="*/ 0 h 727374"/>
              <a:gd name="connsiteX1" fmla="*/ 1850636 w 2760298"/>
              <a:gd name="connsiteY1" fmla="*/ 3114 h 727374"/>
              <a:gd name="connsiteX2" fmla="*/ 2747433 w 2760298"/>
              <a:gd name="connsiteY2" fmla="*/ 104393 h 727374"/>
              <a:gd name="connsiteX3" fmla="*/ 2747437 w 2760298"/>
              <a:gd name="connsiteY3" fmla="*/ 727374 h 727374"/>
              <a:gd name="connsiteX4" fmla="*/ 0 w 2760298"/>
              <a:gd name="connsiteY4" fmla="*/ 0 h 727374"/>
              <a:gd name="connsiteX0" fmla="*/ 0 w 2760298"/>
              <a:gd name="connsiteY0" fmla="*/ 0 h 727374"/>
              <a:gd name="connsiteX1" fmla="*/ 1850636 w 2760298"/>
              <a:gd name="connsiteY1" fmla="*/ 3114 h 727374"/>
              <a:gd name="connsiteX2" fmla="*/ 2747433 w 2760298"/>
              <a:gd name="connsiteY2" fmla="*/ 104393 h 727374"/>
              <a:gd name="connsiteX3" fmla="*/ 2747437 w 2760298"/>
              <a:gd name="connsiteY3" fmla="*/ 727374 h 727374"/>
              <a:gd name="connsiteX4" fmla="*/ 0 w 2760298"/>
              <a:gd name="connsiteY4" fmla="*/ 0 h 727374"/>
              <a:gd name="connsiteX0" fmla="*/ 0 w 2737701"/>
              <a:gd name="connsiteY0" fmla="*/ 0 h 725201"/>
              <a:gd name="connsiteX1" fmla="*/ 1828039 w 2737701"/>
              <a:gd name="connsiteY1" fmla="*/ 941 h 725201"/>
              <a:gd name="connsiteX2" fmla="*/ 2724836 w 2737701"/>
              <a:gd name="connsiteY2" fmla="*/ 102220 h 725201"/>
              <a:gd name="connsiteX3" fmla="*/ 2724840 w 2737701"/>
              <a:gd name="connsiteY3" fmla="*/ 725201 h 725201"/>
              <a:gd name="connsiteX4" fmla="*/ 0 w 2737701"/>
              <a:gd name="connsiteY4" fmla="*/ 0 h 725201"/>
              <a:gd name="connsiteX0" fmla="*/ 0 w 2737701"/>
              <a:gd name="connsiteY0" fmla="*/ 0 h 725201"/>
              <a:gd name="connsiteX1" fmla="*/ 1828039 w 2737701"/>
              <a:gd name="connsiteY1" fmla="*/ 941 h 725201"/>
              <a:gd name="connsiteX2" fmla="*/ 2724836 w 2737701"/>
              <a:gd name="connsiteY2" fmla="*/ 102220 h 725201"/>
              <a:gd name="connsiteX3" fmla="*/ 2724840 w 2737701"/>
              <a:gd name="connsiteY3" fmla="*/ 725201 h 725201"/>
              <a:gd name="connsiteX4" fmla="*/ 0 w 2737701"/>
              <a:gd name="connsiteY4" fmla="*/ 0 h 725201"/>
              <a:gd name="connsiteX0" fmla="*/ 0 w 2737701"/>
              <a:gd name="connsiteY0" fmla="*/ 0 h 725201"/>
              <a:gd name="connsiteX1" fmla="*/ 1828039 w 2737701"/>
              <a:gd name="connsiteY1" fmla="*/ 941 h 725201"/>
              <a:gd name="connsiteX2" fmla="*/ 2724836 w 2737701"/>
              <a:gd name="connsiteY2" fmla="*/ 102220 h 725201"/>
              <a:gd name="connsiteX3" fmla="*/ 2724840 w 2737701"/>
              <a:gd name="connsiteY3" fmla="*/ 725201 h 725201"/>
              <a:gd name="connsiteX4" fmla="*/ 0 w 2737701"/>
              <a:gd name="connsiteY4" fmla="*/ 0 h 725201"/>
              <a:gd name="connsiteX0" fmla="*/ 0 w 2756255"/>
              <a:gd name="connsiteY0" fmla="*/ 0 h 725201"/>
              <a:gd name="connsiteX1" fmla="*/ 1828039 w 2756255"/>
              <a:gd name="connsiteY1" fmla="*/ 941 h 725201"/>
              <a:gd name="connsiteX2" fmla="*/ 2747429 w 2756255"/>
              <a:gd name="connsiteY2" fmla="*/ 91355 h 725201"/>
              <a:gd name="connsiteX3" fmla="*/ 2724840 w 2756255"/>
              <a:gd name="connsiteY3" fmla="*/ 725201 h 725201"/>
              <a:gd name="connsiteX4" fmla="*/ 0 w 2756255"/>
              <a:gd name="connsiteY4" fmla="*/ 0 h 725201"/>
              <a:gd name="connsiteX0" fmla="*/ 0 w 2737692"/>
              <a:gd name="connsiteY0" fmla="*/ 0 h 725201"/>
              <a:gd name="connsiteX1" fmla="*/ 1828039 w 2737692"/>
              <a:gd name="connsiteY1" fmla="*/ 941 h 725201"/>
              <a:gd name="connsiteX2" fmla="*/ 2724827 w 2737692"/>
              <a:gd name="connsiteY2" fmla="*/ 91357 h 725201"/>
              <a:gd name="connsiteX3" fmla="*/ 2724840 w 2737692"/>
              <a:gd name="connsiteY3" fmla="*/ 725201 h 725201"/>
              <a:gd name="connsiteX4" fmla="*/ 0 w 2737692"/>
              <a:gd name="connsiteY4" fmla="*/ 0 h 725201"/>
              <a:gd name="connsiteX0" fmla="*/ 0 w 2737683"/>
              <a:gd name="connsiteY0" fmla="*/ 0 h 725201"/>
              <a:gd name="connsiteX1" fmla="*/ 1828039 w 2737683"/>
              <a:gd name="connsiteY1" fmla="*/ 941 h 725201"/>
              <a:gd name="connsiteX2" fmla="*/ 2724818 w 2737683"/>
              <a:gd name="connsiteY2" fmla="*/ 91359 h 725201"/>
              <a:gd name="connsiteX3" fmla="*/ 2724840 w 2737683"/>
              <a:gd name="connsiteY3" fmla="*/ 725201 h 725201"/>
              <a:gd name="connsiteX4" fmla="*/ 0 w 2737683"/>
              <a:gd name="connsiteY4" fmla="*/ 0 h 725201"/>
              <a:gd name="connsiteX0" fmla="*/ 0 w 2756237"/>
              <a:gd name="connsiteY0" fmla="*/ 0 h 725201"/>
              <a:gd name="connsiteX1" fmla="*/ 1828039 w 2756237"/>
              <a:gd name="connsiteY1" fmla="*/ 941 h 725201"/>
              <a:gd name="connsiteX2" fmla="*/ 2747411 w 2756237"/>
              <a:gd name="connsiteY2" fmla="*/ 93532 h 725201"/>
              <a:gd name="connsiteX3" fmla="*/ 2724840 w 2756237"/>
              <a:gd name="connsiteY3" fmla="*/ 725201 h 725201"/>
              <a:gd name="connsiteX4" fmla="*/ 0 w 2756237"/>
              <a:gd name="connsiteY4" fmla="*/ 0 h 725201"/>
              <a:gd name="connsiteX0" fmla="*/ 0 w 2770625"/>
              <a:gd name="connsiteY0" fmla="*/ 0 h 727376"/>
              <a:gd name="connsiteX1" fmla="*/ 1828039 w 2770625"/>
              <a:gd name="connsiteY1" fmla="*/ 941 h 727376"/>
              <a:gd name="connsiteX2" fmla="*/ 2747411 w 2770625"/>
              <a:gd name="connsiteY2" fmla="*/ 93532 h 727376"/>
              <a:gd name="connsiteX3" fmla="*/ 2770041 w 2770625"/>
              <a:gd name="connsiteY3" fmla="*/ 727376 h 727376"/>
              <a:gd name="connsiteX4" fmla="*/ 0 w 2770625"/>
              <a:gd name="connsiteY4" fmla="*/ 0 h 727376"/>
              <a:gd name="connsiteX0" fmla="*/ 0 w 2760280"/>
              <a:gd name="connsiteY0" fmla="*/ 0 h 855591"/>
              <a:gd name="connsiteX1" fmla="*/ 1828039 w 2760280"/>
              <a:gd name="connsiteY1" fmla="*/ 941 h 855591"/>
              <a:gd name="connsiteX2" fmla="*/ 2747411 w 2760280"/>
              <a:gd name="connsiteY2" fmla="*/ 93532 h 855591"/>
              <a:gd name="connsiteX3" fmla="*/ 2747430 w 2760280"/>
              <a:gd name="connsiteY3" fmla="*/ 855591 h 855591"/>
              <a:gd name="connsiteX4" fmla="*/ 0 w 2760280"/>
              <a:gd name="connsiteY4" fmla="*/ 0 h 855591"/>
              <a:gd name="connsiteX0" fmla="*/ 0 w 2747433"/>
              <a:gd name="connsiteY0" fmla="*/ 0 h 855591"/>
              <a:gd name="connsiteX1" fmla="*/ 1828039 w 2747433"/>
              <a:gd name="connsiteY1" fmla="*/ 941 h 855591"/>
              <a:gd name="connsiteX2" fmla="*/ 2747411 w 2747433"/>
              <a:gd name="connsiteY2" fmla="*/ 93532 h 855591"/>
              <a:gd name="connsiteX3" fmla="*/ 2747430 w 2747433"/>
              <a:gd name="connsiteY3" fmla="*/ 855591 h 855591"/>
              <a:gd name="connsiteX4" fmla="*/ 0 w 2747433"/>
              <a:gd name="connsiteY4" fmla="*/ 0 h 855591"/>
              <a:gd name="connsiteX0" fmla="*/ 0 w 2747433"/>
              <a:gd name="connsiteY0" fmla="*/ 0 h 855591"/>
              <a:gd name="connsiteX1" fmla="*/ 2141400 w 2747433"/>
              <a:gd name="connsiteY1" fmla="*/ 943 h 855591"/>
              <a:gd name="connsiteX2" fmla="*/ 2747411 w 2747433"/>
              <a:gd name="connsiteY2" fmla="*/ 93532 h 855591"/>
              <a:gd name="connsiteX3" fmla="*/ 2747430 w 2747433"/>
              <a:gd name="connsiteY3" fmla="*/ 855591 h 855591"/>
              <a:gd name="connsiteX4" fmla="*/ 0 w 2747433"/>
              <a:gd name="connsiteY4" fmla="*/ 0 h 855591"/>
              <a:gd name="connsiteX0" fmla="*/ 0 w 2747433"/>
              <a:gd name="connsiteY0" fmla="*/ 294 h 855885"/>
              <a:gd name="connsiteX1" fmla="*/ 2141400 w 2747433"/>
              <a:gd name="connsiteY1" fmla="*/ 1237 h 855885"/>
              <a:gd name="connsiteX2" fmla="*/ 2747404 w 2747433"/>
              <a:gd name="connsiteY2" fmla="*/ 58045 h 855885"/>
              <a:gd name="connsiteX3" fmla="*/ 2747430 w 2747433"/>
              <a:gd name="connsiteY3" fmla="*/ 855885 h 855885"/>
              <a:gd name="connsiteX4" fmla="*/ 0 w 2747433"/>
              <a:gd name="connsiteY4" fmla="*/ 294 h 855885"/>
              <a:gd name="connsiteX0" fmla="*/ 0 w 2747433"/>
              <a:gd name="connsiteY0" fmla="*/ 0 h 855591"/>
              <a:gd name="connsiteX1" fmla="*/ 2141400 w 2747433"/>
              <a:gd name="connsiteY1" fmla="*/ 943 h 855591"/>
              <a:gd name="connsiteX2" fmla="*/ 2747404 w 2747433"/>
              <a:gd name="connsiteY2" fmla="*/ 57751 h 855591"/>
              <a:gd name="connsiteX3" fmla="*/ 2747430 w 2747433"/>
              <a:gd name="connsiteY3" fmla="*/ 855591 h 855591"/>
              <a:gd name="connsiteX4" fmla="*/ 0 w 2747433"/>
              <a:gd name="connsiteY4" fmla="*/ 0 h 855591"/>
              <a:gd name="connsiteX0" fmla="*/ 0 w 2747441"/>
              <a:gd name="connsiteY0" fmla="*/ 0 h 855591"/>
              <a:gd name="connsiteX1" fmla="*/ 2141400 w 2747441"/>
              <a:gd name="connsiteY1" fmla="*/ 943 h 855591"/>
              <a:gd name="connsiteX2" fmla="*/ 2747404 w 2747441"/>
              <a:gd name="connsiteY2" fmla="*/ 57751 h 855591"/>
              <a:gd name="connsiteX3" fmla="*/ 2747430 w 2747441"/>
              <a:gd name="connsiteY3" fmla="*/ 855591 h 855591"/>
              <a:gd name="connsiteX4" fmla="*/ 0 w 2747441"/>
              <a:gd name="connsiteY4" fmla="*/ 0 h 855591"/>
              <a:gd name="connsiteX0" fmla="*/ 0 w 2749160"/>
              <a:gd name="connsiteY0" fmla="*/ 0 h 855591"/>
              <a:gd name="connsiteX1" fmla="*/ 2219745 w 2749160"/>
              <a:gd name="connsiteY1" fmla="*/ 943 h 855591"/>
              <a:gd name="connsiteX2" fmla="*/ 2747404 w 2749160"/>
              <a:gd name="connsiteY2" fmla="*/ 57751 h 855591"/>
              <a:gd name="connsiteX3" fmla="*/ 2747430 w 2749160"/>
              <a:gd name="connsiteY3" fmla="*/ 855591 h 855591"/>
              <a:gd name="connsiteX4" fmla="*/ 0 w 2749160"/>
              <a:gd name="connsiteY4" fmla="*/ 0 h 855591"/>
              <a:gd name="connsiteX0" fmla="*/ 0 w 2748148"/>
              <a:gd name="connsiteY0" fmla="*/ 0 h 855591"/>
              <a:gd name="connsiteX1" fmla="*/ 2219745 w 2748148"/>
              <a:gd name="connsiteY1" fmla="*/ 943 h 855591"/>
              <a:gd name="connsiteX2" fmla="*/ 2747404 w 2748148"/>
              <a:gd name="connsiteY2" fmla="*/ 57751 h 855591"/>
              <a:gd name="connsiteX3" fmla="*/ 2747430 w 2748148"/>
              <a:gd name="connsiteY3" fmla="*/ 855591 h 855591"/>
              <a:gd name="connsiteX4" fmla="*/ 0 w 2748148"/>
              <a:gd name="connsiteY4" fmla="*/ 0 h 855591"/>
              <a:gd name="connsiteX0" fmla="*/ 0 w 2748148"/>
              <a:gd name="connsiteY0" fmla="*/ 0 h 855591"/>
              <a:gd name="connsiteX1" fmla="*/ 2219745 w 2748148"/>
              <a:gd name="connsiteY1" fmla="*/ 943 h 855591"/>
              <a:gd name="connsiteX2" fmla="*/ 2747404 w 2748148"/>
              <a:gd name="connsiteY2" fmla="*/ 57751 h 855591"/>
              <a:gd name="connsiteX3" fmla="*/ 2747430 w 2748148"/>
              <a:gd name="connsiteY3" fmla="*/ 855591 h 855591"/>
              <a:gd name="connsiteX4" fmla="*/ 0 w 2748148"/>
              <a:gd name="connsiteY4" fmla="*/ 0 h 855591"/>
              <a:gd name="connsiteX0" fmla="*/ 0 w 2747441"/>
              <a:gd name="connsiteY0" fmla="*/ 0 h 855591"/>
              <a:gd name="connsiteX1" fmla="*/ 2219745 w 2747441"/>
              <a:gd name="connsiteY1" fmla="*/ 943 h 855591"/>
              <a:gd name="connsiteX2" fmla="*/ 2747404 w 2747441"/>
              <a:gd name="connsiteY2" fmla="*/ 57751 h 855591"/>
              <a:gd name="connsiteX3" fmla="*/ 2747430 w 2747441"/>
              <a:gd name="connsiteY3" fmla="*/ 855591 h 855591"/>
              <a:gd name="connsiteX4" fmla="*/ 0 w 2747441"/>
              <a:gd name="connsiteY4" fmla="*/ 0 h 855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7441" h="855591">
                <a:moveTo>
                  <a:pt x="0" y="0"/>
                </a:moveTo>
                <a:lnTo>
                  <a:pt x="2219745" y="943"/>
                </a:lnTo>
                <a:cubicBezTo>
                  <a:pt x="2723556" y="947"/>
                  <a:pt x="2748592" y="16436"/>
                  <a:pt x="2747404" y="57751"/>
                </a:cubicBezTo>
                <a:cubicBezTo>
                  <a:pt x="2747410" y="311771"/>
                  <a:pt x="2747424" y="601571"/>
                  <a:pt x="2747430" y="855591"/>
                </a:cubicBezTo>
                <a:cubicBezTo>
                  <a:pt x="2366627" y="364420"/>
                  <a:pt x="1643389" y="81696"/>
                  <a:pt x="0" y="0"/>
                </a:cubicBezTo>
                <a:close/>
              </a:path>
            </a:pathLst>
          </a:cu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82B26129-19CC-4F35-8ACE-EEC347DA5467}"/>
              </a:ext>
            </a:extLst>
          </p:cNvPr>
          <p:cNvSpPr/>
          <p:nvPr/>
        </p:nvSpPr>
        <p:spPr>
          <a:xfrm>
            <a:off x="2339315" y="5005662"/>
            <a:ext cx="39164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latinLnBrk="0">
              <a:defRPr/>
            </a:pPr>
            <a:r>
              <a:rPr lang="ko-KR" altLang="en-US" sz="1400" kern="0" dirty="0">
                <a:ln>
                  <a:solidFill>
                    <a:srgbClr val="9BBB59">
                      <a:lumMod val="60000"/>
                      <a:lumOff val="40000"/>
                      <a:alpha val="0"/>
                    </a:srgbClr>
                  </a:solidFill>
                </a:ln>
                <a:solidFill>
                  <a:srgbClr val="376092"/>
                </a:solidFill>
                <a:latin typeface="+mj-ea"/>
                <a:ea typeface="+mj-ea"/>
              </a:rPr>
              <a:t>기술이전 활동에 다른 상담 일지 등록 및 관리 </a:t>
            </a:r>
          </a:p>
        </p:txBody>
      </p:sp>
      <p:grpSp>
        <p:nvGrpSpPr>
          <p:cNvPr id="104" name="그룹 103">
            <a:extLst>
              <a:ext uri="{FF2B5EF4-FFF2-40B4-BE49-F238E27FC236}">
                <a16:creationId xmlns:a16="http://schemas.microsoft.com/office/drawing/2014/main" id="{C32C94AC-AF6B-4494-BF8E-404B9D15084F}"/>
              </a:ext>
            </a:extLst>
          </p:cNvPr>
          <p:cNvGrpSpPr/>
          <p:nvPr/>
        </p:nvGrpSpPr>
        <p:grpSpPr>
          <a:xfrm>
            <a:off x="1814076" y="4648904"/>
            <a:ext cx="293638" cy="338554"/>
            <a:chOff x="327920" y="2087573"/>
            <a:chExt cx="293638" cy="338554"/>
          </a:xfrm>
        </p:grpSpPr>
        <p:sp>
          <p:nvSpPr>
            <p:cNvPr id="105" name="타원 104">
              <a:extLst>
                <a:ext uri="{FF2B5EF4-FFF2-40B4-BE49-F238E27FC236}">
                  <a16:creationId xmlns:a16="http://schemas.microsoft.com/office/drawing/2014/main" id="{A93B4A81-F611-486C-B7A9-19601780AB27}"/>
                </a:ext>
              </a:extLst>
            </p:cNvPr>
            <p:cNvSpPr/>
            <p:nvPr/>
          </p:nvSpPr>
          <p:spPr bwMode="auto">
            <a:xfrm>
              <a:off x="327920" y="2136555"/>
              <a:ext cx="293638" cy="258986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 latinLnBrk="0">
                <a:defRPr/>
              </a:pPr>
              <a:endParaRPr lang="ko-KR" altLang="en-US" sz="3692" kern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8CE6E032-B217-405F-B4E0-4D8AA322E3C1}"/>
                </a:ext>
              </a:extLst>
            </p:cNvPr>
            <p:cNvSpPr/>
            <p:nvPr/>
          </p:nvSpPr>
          <p:spPr bwMode="auto">
            <a:xfrm>
              <a:off x="357106" y="2087573"/>
              <a:ext cx="2352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44083" latinLnBrk="0">
                <a:defRPr/>
              </a:pPr>
              <a:r>
                <a:rPr lang="en-US" altLang="ko-KR" sz="1600" kern="0" dirty="0">
                  <a:gradFill>
                    <a:gsLst>
                      <a:gs pos="100000">
                        <a:srgbClr val="376092"/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5400000" scaled="0"/>
                  </a:gradFill>
                  <a:latin typeface="+mj-ea"/>
                  <a:ea typeface="+mj-ea"/>
                </a:rPr>
                <a:t>2</a:t>
              </a:r>
              <a:endParaRPr lang="ko-KR" altLang="en-US" sz="1600" kern="0" dirty="0">
                <a:gradFill>
                  <a:gsLst>
                    <a:gs pos="100000">
                      <a:srgbClr val="376092"/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+mj-ea"/>
                <a:ea typeface="+mj-ea"/>
              </a:endParaRPr>
            </a:p>
          </p:txBody>
        </p:sp>
      </p:grpSp>
      <p:sp>
        <p:nvSpPr>
          <p:cNvPr id="116" name="다이아몬드 115">
            <a:extLst>
              <a:ext uri="{FF2B5EF4-FFF2-40B4-BE49-F238E27FC236}">
                <a16:creationId xmlns:a16="http://schemas.microsoft.com/office/drawing/2014/main" id="{2AFA09EA-6459-4E5A-B0FA-04B58066F924}"/>
              </a:ext>
            </a:extLst>
          </p:cNvPr>
          <p:cNvSpPr/>
          <p:nvPr/>
        </p:nvSpPr>
        <p:spPr>
          <a:xfrm>
            <a:off x="7709922" y="2980077"/>
            <a:ext cx="1290084" cy="919020"/>
          </a:xfrm>
          <a:prstGeom prst="diamond">
            <a:avLst/>
          </a:prstGeom>
          <a:noFill/>
          <a:ln w="127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공개</a:t>
            </a:r>
          </a:p>
        </p:txBody>
      </p:sp>
      <p:cxnSp>
        <p:nvCxnSpPr>
          <p:cNvPr id="117" name="직선 화살표 연결선 116">
            <a:extLst>
              <a:ext uri="{FF2B5EF4-FFF2-40B4-BE49-F238E27FC236}">
                <a16:creationId xmlns:a16="http://schemas.microsoft.com/office/drawing/2014/main" id="{DD8C3ADC-70AF-4B36-A51A-CD4ADEDE182D}"/>
              </a:ext>
            </a:extLst>
          </p:cNvPr>
          <p:cNvCxnSpPr>
            <a:stCxn id="116" idx="3"/>
          </p:cNvCxnSpPr>
          <p:nvPr/>
        </p:nvCxnSpPr>
        <p:spPr>
          <a:xfrm>
            <a:off x="9000006" y="3439587"/>
            <a:ext cx="1049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916BC945-8635-4E3A-8227-0F8EBAF25E10}"/>
              </a:ext>
            </a:extLst>
          </p:cNvPr>
          <p:cNvSpPr txBox="1"/>
          <p:nvPr/>
        </p:nvSpPr>
        <p:spPr>
          <a:xfrm>
            <a:off x="9086991" y="3025166"/>
            <a:ext cx="8612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dirty="0"/>
              <a:t>Yes</a:t>
            </a:r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5706659A-17E6-40F4-BB5B-789D0A3A1C47}"/>
              </a:ext>
            </a:extLst>
          </p:cNvPr>
          <p:cNvGrpSpPr/>
          <p:nvPr/>
        </p:nvGrpSpPr>
        <p:grpSpPr>
          <a:xfrm>
            <a:off x="10136943" y="2897230"/>
            <a:ext cx="1228750" cy="1196924"/>
            <a:chOff x="5089905" y="396407"/>
            <a:chExt cx="1213264" cy="1213264"/>
          </a:xfrm>
        </p:grpSpPr>
        <p:sp>
          <p:nvSpPr>
            <p:cNvPr id="120" name="타원 119">
              <a:extLst>
                <a:ext uri="{FF2B5EF4-FFF2-40B4-BE49-F238E27FC236}">
                  <a16:creationId xmlns:a16="http://schemas.microsoft.com/office/drawing/2014/main" id="{38288C0E-80AB-4D9D-982E-4619CA124630}"/>
                </a:ext>
              </a:extLst>
            </p:cNvPr>
            <p:cNvSpPr/>
            <p:nvPr/>
          </p:nvSpPr>
          <p:spPr>
            <a:xfrm>
              <a:off x="5089905" y="396407"/>
              <a:ext cx="1213264" cy="1213264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1254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1" name="타원 120">
              <a:extLst>
                <a:ext uri="{FF2B5EF4-FFF2-40B4-BE49-F238E27FC236}">
                  <a16:creationId xmlns:a16="http://schemas.microsoft.com/office/drawing/2014/main" id="{76D9799A-B548-46EC-B9CF-71673A41B903}"/>
                </a:ext>
              </a:extLst>
            </p:cNvPr>
            <p:cNvSpPr/>
            <p:nvPr/>
          </p:nvSpPr>
          <p:spPr>
            <a:xfrm>
              <a:off x="5116937" y="423439"/>
              <a:ext cx="1159200" cy="1159200"/>
            </a:xfrm>
            <a:prstGeom prst="ellipse">
              <a:avLst/>
            </a:prstGeom>
            <a:solidFill>
              <a:srgbClr val="00539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12541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2" name="타원 121">
              <a:extLst>
                <a:ext uri="{FF2B5EF4-FFF2-40B4-BE49-F238E27FC236}">
                  <a16:creationId xmlns:a16="http://schemas.microsoft.com/office/drawing/2014/main" id="{7950AB81-B842-4107-9105-FE4207CFD6ED}"/>
                </a:ext>
              </a:extLst>
            </p:cNvPr>
            <p:cNvSpPr/>
            <p:nvPr/>
          </p:nvSpPr>
          <p:spPr>
            <a:xfrm>
              <a:off x="5188641" y="498354"/>
              <a:ext cx="1017843" cy="1017841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  <a:effectLst>
              <a:outerShdw blurRad="381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12541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3" name="직사각형 122">
              <a:extLst>
                <a:ext uri="{FF2B5EF4-FFF2-40B4-BE49-F238E27FC236}">
                  <a16:creationId xmlns:a16="http://schemas.microsoft.com/office/drawing/2014/main" id="{3E030E0F-2C61-4D50-BCA4-06F93A68BE1F}"/>
                </a:ext>
              </a:extLst>
            </p:cNvPr>
            <p:cNvSpPr/>
            <p:nvPr/>
          </p:nvSpPr>
          <p:spPr>
            <a:xfrm>
              <a:off x="5443286" y="847052"/>
              <a:ext cx="506497" cy="31197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0" indent="0" algn="ctr" defTabSz="163732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>
                  <a:ln>
                    <a:solidFill>
                      <a:prstClr val="white">
                        <a:lumMod val="75000"/>
                        <a:alpha val="0"/>
                      </a:prstClr>
                    </a:solidFill>
                  </a:ln>
                  <a:solidFill>
                    <a:srgbClr val="005392"/>
                  </a:solidFill>
                  <a:effectLst/>
                  <a:uLnTx/>
                  <a:uFillTx/>
                  <a:latin typeface="+mj-ea"/>
                  <a:ea typeface="+mj-ea"/>
                  <a:cs typeface="Arial" panose="020B0604020202020204" pitchFamily="34" charset="0"/>
                </a:rPr>
                <a:t>공개</a:t>
              </a:r>
              <a:endParaRPr kumimoji="0" lang="en-US" altLang="ko-KR" sz="2000" b="0" i="0" u="none" strike="noStrike" kern="0" cap="none" spc="0" normalizeH="0" baseline="0" noProof="0" dirty="0">
                <a:ln>
                  <a:solidFill>
                    <a:prstClr val="white">
                      <a:lumMod val="75000"/>
                      <a:alpha val="0"/>
                    </a:prstClr>
                  </a:solidFill>
                </a:ln>
                <a:solidFill>
                  <a:srgbClr val="005392"/>
                </a:solidFill>
                <a:effectLst/>
                <a:uLnTx/>
                <a:uFillTx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그룹 123">
            <a:extLst>
              <a:ext uri="{FF2B5EF4-FFF2-40B4-BE49-F238E27FC236}">
                <a16:creationId xmlns:a16="http://schemas.microsoft.com/office/drawing/2014/main" id="{2E8AD285-3E69-4589-A48A-082AACD9D740}"/>
              </a:ext>
            </a:extLst>
          </p:cNvPr>
          <p:cNvGrpSpPr/>
          <p:nvPr/>
        </p:nvGrpSpPr>
        <p:grpSpPr>
          <a:xfrm>
            <a:off x="7768644" y="4555997"/>
            <a:ext cx="1231362" cy="1197001"/>
            <a:chOff x="5089905" y="396407"/>
            <a:chExt cx="1213264" cy="1213264"/>
          </a:xfrm>
        </p:grpSpPr>
        <p:sp>
          <p:nvSpPr>
            <p:cNvPr id="125" name="타원 124">
              <a:extLst>
                <a:ext uri="{FF2B5EF4-FFF2-40B4-BE49-F238E27FC236}">
                  <a16:creationId xmlns:a16="http://schemas.microsoft.com/office/drawing/2014/main" id="{596314F6-8794-4AF1-8288-FE58388D347B}"/>
                </a:ext>
              </a:extLst>
            </p:cNvPr>
            <p:cNvSpPr/>
            <p:nvPr/>
          </p:nvSpPr>
          <p:spPr>
            <a:xfrm>
              <a:off x="5089905" y="396407"/>
              <a:ext cx="1213264" cy="1213264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1254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6" name="타원 125">
              <a:extLst>
                <a:ext uri="{FF2B5EF4-FFF2-40B4-BE49-F238E27FC236}">
                  <a16:creationId xmlns:a16="http://schemas.microsoft.com/office/drawing/2014/main" id="{DA10BFFA-795F-49DC-BAA3-223B9AD36606}"/>
                </a:ext>
              </a:extLst>
            </p:cNvPr>
            <p:cNvSpPr/>
            <p:nvPr/>
          </p:nvSpPr>
          <p:spPr>
            <a:xfrm>
              <a:off x="5116937" y="423439"/>
              <a:ext cx="1159200" cy="1159200"/>
            </a:xfrm>
            <a:prstGeom prst="ellipse">
              <a:avLst/>
            </a:prstGeom>
            <a:solidFill>
              <a:srgbClr val="76933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12541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7" name="타원 126">
              <a:extLst>
                <a:ext uri="{FF2B5EF4-FFF2-40B4-BE49-F238E27FC236}">
                  <a16:creationId xmlns:a16="http://schemas.microsoft.com/office/drawing/2014/main" id="{7AA3DF18-630F-46EF-AA99-4038441E2B34}"/>
                </a:ext>
              </a:extLst>
            </p:cNvPr>
            <p:cNvSpPr/>
            <p:nvPr/>
          </p:nvSpPr>
          <p:spPr>
            <a:xfrm>
              <a:off x="5188641" y="498354"/>
              <a:ext cx="1017843" cy="1017841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  <a:effectLst>
              <a:outerShdw blurRad="381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12541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8" name="직사각형 127">
              <a:extLst>
                <a:ext uri="{FF2B5EF4-FFF2-40B4-BE49-F238E27FC236}">
                  <a16:creationId xmlns:a16="http://schemas.microsoft.com/office/drawing/2014/main" id="{DB9F32D0-B929-440F-BEB2-379CA7122A69}"/>
                </a:ext>
              </a:extLst>
            </p:cNvPr>
            <p:cNvSpPr/>
            <p:nvPr/>
          </p:nvSpPr>
          <p:spPr>
            <a:xfrm>
              <a:off x="5317470" y="847063"/>
              <a:ext cx="758132" cy="31195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0" indent="0" algn="ctr" defTabSz="163732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>
                  <a:ln>
                    <a:solidFill>
                      <a:prstClr val="white">
                        <a:lumMod val="75000"/>
                        <a:alpha val="0"/>
                      </a:prstClr>
                    </a:solidFill>
                  </a:ln>
                  <a:solidFill>
                    <a:srgbClr val="76933E"/>
                  </a:solidFill>
                  <a:effectLst/>
                  <a:uLnTx/>
                  <a:uFillTx/>
                  <a:latin typeface="+mj-ea"/>
                  <a:ea typeface="+mj-ea"/>
                  <a:cs typeface="Arial" panose="020B0604020202020204" pitchFamily="34" charset="0"/>
                </a:rPr>
                <a:t>비공개</a:t>
              </a:r>
              <a:endParaRPr kumimoji="0" lang="en-US" altLang="ko-KR" sz="2000" b="0" i="0" u="none" strike="noStrike" kern="0" cap="none" spc="0" normalizeH="0" baseline="0" noProof="0" dirty="0">
                <a:ln>
                  <a:solidFill>
                    <a:prstClr val="white">
                      <a:lumMod val="75000"/>
                      <a:alpha val="0"/>
                    </a:prstClr>
                  </a:solidFill>
                </a:ln>
                <a:solidFill>
                  <a:srgbClr val="76933E"/>
                </a:solidFill>
                <a:effectLst/>
                <a:uLnTx/>
                <a:uFillTx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cxnSp>
        <p:nvCxnSpPr>
          <p:cNvPr id="129" name="직선 화살표 연결선 128">
            <a:extLst>
              <a:ext uri="{FF2B5EF4-FFF2-40B4-BE49-F238E27FC236}">
                <a16:creationId xmlns:a16="http://schemas.microsoft.com/office/drawing/2014/main" id="{20FB99A9-D365-4B59-A8BA-82D8BF34917B}"/>
              </a:ext>
            </a:extLst>
          </p:cNvPr>
          <p:cNvCxnSpPr>
            <a:stCxn id="116" idx="2"/>
          </p:cNvCxnSpPr>
          <p:nvPr/>
        </p:nvCxnSpPr>
        <p:spPr>
          <a:xfrm>
            <a:off x="8354964" y="3899097"/>
            <a:ext cx="0" cy="656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1C96C8CE-8F66-4461-ABDB-A3114A105988}"/>
              </a:ext>
            </a:extLst>
          </p:cNvPr>
          <p:cNvSpPr txBox="1"/>
          <p:nvPr/>
        </p:nvSpPr>
        <p:spPr>
          <a:xfrm>
            <a:off x="8138769" y="3931680"/>
            <a:ext cx="8612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dirty="0"/>
              <a:t>No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BE941CEF-BEFB-4264-B14C-2544B7011562}"/>
              </a:ext>
            </a:extLst>
          </p:cNvPr>
          <p:cNvSpPr/>
          <p:nvPr/>
        </p:nvSpPr>
        <p:spPr>
          <a:xfrm>
            <a:off x="1702959" y="3810246"/>
            <a:ext cx="3102380" cy="630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6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215968"/>
                </a:solidFill>
                <a:latin typeface="+mj-ea"/>
                <a:ea typeface="+mj-ea"/>
                <a:cs typeface="Arial" pitchFamily="34" charset="0"/>
              </a:rPr>
              <a:t>등록</a:t>
            </a:r>
            <a:r>
              <a:rPr kumimoji="1" lang="en-US" altLang="ko-KR" sz="16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215968"/>
                </a:solidFill>
                <a:latin typeface="+mj-ea"/>
                <a:ea typeface="+mj-ea"/>
                <a:cs typeface="Arial" pitchFamily="34" charset="0"/>
              </a:rPr>
              <a:t> </a:t>
            </a:r>
            <a:r>
              <a:rPr kumimoji="1" lang="ko-KR" altLang="en-US" sz="16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215968"/>
                </a:solidFill>
                <a:latin typeface="+mj-ea"/>
                <a:ea typeface="+mj-ea"/>
                <a:cs typeface="Arial" pitchFamily="34" charset="0"/>
              </a:rPr>
              <a:t>번호 </a:t>
            </a:r>
            <a:endParaRPr kumimoji="1" lang="en-US" altLang="ko-KR" sz="1600" b="1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215968"/>
              </a:solidFill>
              <a:latin typeface="+mj-ea"/>
              <a:ea typeface="+mj-ea"/>
              <a:cs typeface="Arial" pitchFamily="34" charset="0"/>
            </a:endParaRPr>
          </a:p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6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215968"/>
                </a:solidFill>
                <a:latin typeface="+mj-ea"/>
                <a:ea typeface="+mj-ea"/>
                <a:cs typeface="Arial" pitchFamily="34" charset="0"/>
              </a:rPr>
              <a:t>등록 정보 </a:t>
            </a:r>
            <a:r>
              <a:rPr kumimoji="1" lang="en-US" altLang="ko-KR" sz="16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215968"/>
                </a:solidFill>
                <a:latin typeface="+mj-ea"/>
                <a:ea typeface="+mj-ea"/>
                <a:cs typeface="Arial" pitchFamily="34" charset="0"/>
              </a:rPr>
              <a:t>PDF</a:t>
            </a:r>
            <a:r>
              <a:rPr kumimoji="1" lang="ko-KR" altLang="en-US" sz="16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215968"/>
                </a:solidFill>
                <a:latin typeface="+mj-ea"/>
                <a:ea typeface="+mj-ea"/>
                <a:cs typeface="Arial" pitchFamily="34" charset="0"/>
              </a:rPr>
              <a:t>출력</a:t>
            </a:r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11A73C8A-5E6B-44EC-8420-2B6178EC85CF}"/>
              </a:ext>
            </a:extLst>
          </p:cNvPr>
          <p:cNvSpPr/>
          <p:nvPr/>
        </p:nvSpPr>
        <p:spPr>
          <a:xfrm>
            <a:off x="1767996" y="5362131"/>
            <a:ext cx="3102380" cy="630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6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215968"/>
                </a:solidFill>
                <a:latin typeface="+mj-ea"/>
                <a:ea typeface="+mj-ea"/>
                <a:cs typeface="Arial" pitchFamily="34" charset="0"/>
              </a:rPr>
              <a:t>상담 이력 추출</a:t>
            </a:r>
            <a:endParaRPr kumimoji="1" lang="en-US" altLang="ko-KR" sz="1600" b="1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215968"/>
              </a:solidFill>
              <a:latin typeface="+mj-ea"/>
              <a:ea typeface="+mj-ea"/>
              <a:cs typeface="Arial" pitchFamily="34" charset="0"/>
            </a:endParaRPr>
          </a:p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6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215968"/>
                </a:solidFill>
                <a:latin typeface="+mj-ea"/>
                <a:ea typeface="+mj-ea"/>
                <a:cs typeface="Arial" pitchFamily="34" charset="0"/>
              </a:rPr>
              <a:t>상담 이력 실적 관리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30ABBA-0CFB-4CD4-B935-3ADF583E3D2D}"/>
              </a:ext>
            </a:extLst>
          </p:cNvPr>
          <p:cNvSpPr txBox="1"/>
          <p:nvPr/>
        </p:nvSpPr>
        <p:spPr>
          <a:xfrm>
            <a:off x="234377" y="1514714"/>
            <a:ext cx="1271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회원 가입 </a:t>
            </a:r>
            <a:endParaRPr lang="en-US" altLang="ko-KR" dirty="0"/>
          </a:p>
          <a:p>
            <a:r>
              <a:rPr lang="ko-KR" altLang="en-US" dirty="0"/>
              <a:t>없이 확인 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FC39B65-60B2-4FA0-BDE4-5759F2FE2738}"/>
              </a:ext>
            </a:extLst>
          </p:cNvPr>
          <p:cNvSpPr txBox="1"/>
          <p:nvPr/>
        </p:nvSpPr>
        <p:spPr>
          <a:xfrm>
            <a:off x="100490" y="4197400"/>
            <a:ext cx="1578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회원 가입 후 로그인 확인 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7ABD78FA-E40C-42D3-A9EF-F08984B3C73C}"/>
              </a:ext>
            </a:extLst>
          </p:cNvPr>
          <p:cNvSpPr/>
          <p:nvPr/>
        </p:nvSpPr>
        <p:spPr>
          <a:xfrm>
            <a:off x="1505879" y="1119499"/>
            <a:ext cx="10273166" cy="1587806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516258C0-0426-496D-A96D-8820632BA7EA}"/>
              </a:ext>
            </a:extLst>
          </p:cNvPr>
          <p:cNvSpPr/>
          <p:nvPr/>
        </p:nvSpPr>
        <p:spPr>
          <a:xfrm>
            <a:off x="1505879" y="2913991"/>
            <a:ext cx="10273166" cy="3133359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062C7B0-353C-482D-AA81-CC2871C671E9}"/>
              </a:ext>
            </a:extLst>
          </p:cNvPr>
          <p:cNvSpPr txBox="1"/>
          <p:nvPr/>
        </p:nvSpPr>
        <p:spPr>
          <a:xfrm>
            <a:off x="26210" y="6246343"/>
            <a:ext cx="1578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향후 계획 </a:t>
            </a:r>
          </a:p>
        </p:txBody>
      </p: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1EB8D1F9-F43B-44A0-8ABB-D7E47D53650E}"/>
              </a:ext>
            </a:extLst>
          </p:cNvPr>
          <p:cNvSpPr/>
          <p:nvPr/>
        </p:nvSpPr>
        <p:spPr>
          <a:xfrm>
            <a:off x="1500947" y="6263027"/>
            <a:ext cx="10273165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공지사항</a:t>
            </a:r>
            <a:r>
              <a:rPr kumimoji="1" lang="en-US" altLang="ko-KR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, </a:t>
            </a:r>
            <a:r>
              <a:rPr kumimoji="1" lang="ko-KR" altLang="en-US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문의하기</a:t>
            </a:r>
            <a:r>
              <a:rPr kumimoji="1" lang="en-US" altLang="ko-KR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, </a:t>
            </a:r>
            <a:r>
              <a:rPr kumimoji="1" lang="ko-KR" altLang="en-US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공개 기술리스트</a:t>
            </a:r>
            <a:r>
              <a:rPr kumimoji="1" lang="en-US" altLang="ko-KR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, </a:t>
            </a:r>
            <a:r>
              <a:rPr kumimoji="1" lang="ko-KR" altLang="en-US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고도화</a:t>
            </a:r>
            <a:r>
              <a:rPr kumimoji="1" lang="en-US" altLang="ko-KR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(2021</a:t>
            </a:r>
            <a:r>
              <a:rPr kumimoji="1" lang="ko-KR" altLang="en-US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년 사업기간 내 신규 기능 추가</a:t>
            </a:r>
            <a:r>
              <a:rPr kumimoji="1" lang="en-US" altLang="ko-KR" sz="2000" b="1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31859C"/>
                </a:solidFill>
                <a:latin typeface="+mj-ea"/>
                <a:ea typeface="+mj-ea"/>
                <a:cs typeface="Arial" pitchFamily="34" charset="0"/>
              </a:rPr>
              <a:t>)</a:t>
            </a: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11C15BAC-DE48-426D-AFE7-84C6F73FF95A}"/>
              </a:ext>
            </a:extLst>
          </p:cNvPr>
          <p:cNvSpPr/>
          <p:nvPr/>
        </p:nvSpPr>
        <p:spPr>
          <a:xfrm>
            <a:off x="1500946" y="6137577"/>
            <a:ext cx="10273166" cy="499912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145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8D68B79C-B8E7-457F-A9AD-3910E8B2FC39}"/>
              </a:ext>
            </a:extLst>
          </p:cNvPr>
          <p:cNvSpPr/>
          <p:nvPr/>
        </p:nvSpPr>
        <p:spPr>
          <a:xfrm>
            <a:off x="1762377" y="138215"/>
            <a:ext cx="43336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2. T-MARKET 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소개</a:t>
            </a:r>
            <a:endParaRPr lang="ko-KR" altLang="en-US" sz="3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68" name="자유형: 도형 67">
            <a:extLst>
              <a:ext uri="{FF2B5EF4-FFF2-40B4-BE49-F238E27FC236}">
                <a16:creationId xmlns:a16="http://schemas.microsoft.com/office/drawing/2014/main" id="{4864BE5B-1CAE-4AE8-B8E1-E9CCDB258328}"/>
              </a:ext>
            </a:extLst>
          </p:cNvPr>
          <p:cNvSpPr/>
          <p:nvPr/>
        </p:nvSpPr>
        <p:spPr>
          <a:xfrm>
            <a:off x="0" y="-2959"/>
            <a:ext cx="1505879" cy="1122458"/>
          </a:xfrm>
          <a:custGeom>
            <a:avLst/>
            <a:gdLst>
              <a:gd name="connsiteX0" fmla="*/ 0 w 1654206"/>
              <a:gd name="connsiteY0" fmla="*/ 0 h 875930"/>
              <a:gd name="connsiteX1" fmla="*/ 0 w 1654206"/>
              <a:gd name="connsiteY1" fmla="*/ 875930 h 875930"/>
              <a:gd name="connsiteX2" fmla="*/ 1654206 w 1654206"/>
              <a:gd name="connsiteY2" fmla="*/ 751642 h 875930"/>
              <a:gd name="connsiteX3" fmla="*/ 1654206 w 1654206"/>
              <a:gd name="connsiteY3" fmla="*/ 0 h 875930"/>
              <a:gd name="connsiteX4" fmla="*/ 0 w 1654206"/>
              <a:gd name="connsiteY4" fmla="*/ 0 h 87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206" h="875930">
                <a:moveTo>
                  <a:pt x="0" y="0"/>
                </a:moveTo>
                <a:lnTo>
                  <a:pt x="0" y="875930"/>
                </a:lnTo>
                <a:lnTo>
                  <a:pt x="1654206" y="751642"/>
                </a:lnTo>
                <a:lnTo>
                  <a:pt x="1654206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1069C18D-4A10-4300-8C6F-54A8FD8D9709}"/>
              </a:ext>
            </a:extLst>
          </p:cNvPr>
          <p:cNvSpPr/>
          <p:nvPr/>
        </p:nvSpPr>
        <p:spPr>
          <a:xfrm>
            <a:off x="185660" y="260848"/>
            <a:ext cx="1159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19488" fontAlgn="base" latinLnBrk="0">
              <a:spcBef>
                <a:spcPct val="0"/>
              </a:spcBef>
              <a:buSzPct val="100000"/>
              <a:defRPr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KTTAA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39FBBAC1-F943-48FF-A9CF-0ACB5FEBC0FC}"/>
              </a:ext>
            </a:extLst>
          </p:cNvPr>
          <p:cNvCxnSpPr>
            <a:cxnSpLocks/>
          </p:cNvCxnSpPr>
          <p:nvPr/>
        </p:nvCxnSpPr>
        <p:spPr>
          <a:xfrm>
            <a:off x="1475188" y="952022"/>
            <a:ext cx="10711109" cy="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t-market 소개 이미지">
            <a:extLst>
              <a:ext uri="{FF2B5EF4-FFF2-40B4-BE49-F238E27FC236}">
                <a16:creationId xmlns:a16="http://schemas.microsoft.com/office/drawing/2014/main" id="{0A17F38F-1406-4DC2-8ADC-0174E59D0F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06"/>
          <a:stretch/>
        </p:blipFill>
        <p:spPr bwMode="auto">
          <a:xfrm>
            <a:off x="1893024" y="1693806"/>
            <a:ext cx="4679950" cy="50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9C8E12D4-40EC-4757-BAA3-5E97F35382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409" t="78136" r="35457" b="8531"/>
          <a:stretch/>
        </p:blipFill>
        <p:spPr>
          <a:xfrm>
            <a:off x="6752084" y="3891195"/>
            <a:ext cx="3306522" cy="914400"/>
          </a:xfrm>
          <a:prstGeom prst="rect">
            <a:avLst/>
          </a:prstGeom>
        </p:spPr>
      </p:pic>
      <p:pic>
        <p:nvPicPr>
          <p:cNvPr id="83" name="Picture 2" descr="t-market 소개 이미지">
            <a:extLst>
              <a:ext uri="{FF2B5EF4-FFF2-40B4-BE49-F238E27FC236}">
                <a16:creationId xmlns:a16="http://schemas.microsoft.com/office/drawing/2014/main" id="{27DB6AEA-D5C5-43A0-B929-FB66E8F11F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49"/>
          <a:stretch/>
        </p:blipFill>
        <p:spPr bwMode="auto">
          <a:xfrm>
            <a:off x="6752084" y="1604741"/>
            <a:ext cx="4679950" cy="237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E2763A1A-FD53-47BC-95DB-17B601421811}"/>
              </a:ext>
            </a:extLst>
          </p:cNvPr>
          <p:cNvSpPr/>
          <p:nvPr/>
        </p:nvSpPr>
        <p:spPr>
          <a:xfrm>
            <a:off x="1786016" y="1092053"/>
            <a:ext cx="7730513" cy="633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en-US" altLang="ko-KR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T-MARKET</a:t>
            </a:r>
            <a:r>
              <a:rPr kumimoji="1" lang="ko-KR" altLang="en-US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 안내</a:t>
            </a:r>
            <a:endParaRPr kumimoji="1" lang="en-US" altLang="ko-KR" sz="1700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1F497D"/>
              </a:solidFill>
              <a:latin typeface="+mj-ea"/>
              <a:ea typeface="+mj-ea"/>
              <a:cs typeface="Arial" pitchFamily="34" charset="0"/>
            </a:endParaRPr>
          </a:p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양식 다운로드</a:t>
            </a:r>
            <a:endParaRPr kumimoji="1" lang="en-US" altLang="ko-KR" sz="1700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1F497D"/>
              </a:solidFill>
              <a:latin typeface="+mj-ea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6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8D68B79C-B8E7-457F-A9AD-3910E8B2FC39}"/>
              </a:ext>
            </a:extLst>
          </p:cNvPr>
          <p:cNvSpPr/>
          <p:nvPr/>
        </p:nvSpPr>
        <p:spPr>
          <a:xfrm>
            <a:off x="1705065" y="127893"/>
            <a:ext cx="49199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3. 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공급기술 등록</a:t>
            </a:r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간이</a:t>
            </a:r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)</a:t>
            </a:r>
            <a:endParaRPr lang="ko-KR" altLang="en-US" sz="3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68" name="자유형: 도형 67">
            <a:extLst>
              <a:ext uri="{FF2B5EF4-FFF2-40B4-BE49-F238E27FC236}">
                <a16:creationId xmlns:a16="http://schemas.microsoft.com/office/drawing/2014/main" id="{4864BE5B-1CAE-4AE8-B8E1-E9CCDB258328}"/>
              </a:ext>
            </a:extLst>
          </p:cNvPr>
          <p:cNvSpPr/>
          <p:nvPr/>
        </p:nvSpPr>
        <p:spPr>
          <a:xfrm>
            <a:off x="0" y="-2959"/>
            <a:ext cx="1505879" cy="1122458"/>
          </a:xfrm>
          <a:custGeom>
            <a:avLst/>
            <a:gdLst>
              <a:gd name="connsiteX0" fmla="*/ 0 w 1654206"/>
              <a:gd name="connsiteY0" fmla="*/ 0 h 875930"/>
              <a:gd name="connsiteX1" fmla="*/ 0 w 1654206"/>
              <a:gd name="connsiteY1" fmla="*/ 875930 h 875930"/>
              <a:gd name="connsiteX2" fmla="*/ 1654206 w 1654206"/>
              <a:gd name="connsiteY2" fmla="*/ 751642 h 875930"/>
              <a:gd name="connsiteX3" fmla="*/ 1654206 w 1654206"/>
              <a:gd name="connsiteY3" fmla="*/ 0 h 875930"/>
              <a:gd name="connsiteX4" fmla="*/ 0 w 1654206"/>
              <a:gd name="connsiteY4" fmla="*/ 0 h 87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206" h="875930">
                <a:moveTo>
                  <a:pt x="0" y="0"/>
                </a:moveTo>
                <a:lnTo>
                  <a:pt x="0" y="875930"/>
                </a:lnTo>
                <a:lnTo>
                  <a:pt x="1654206" y="751642"/>
                </a:lnTo>
                <a:lnTo>
                  <a:pt x="1654206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1069C18D-4A10-4300-8C6F-54A8FD8D9709}"/>
              </a:ext>
            </a:extLst>
          </p:cNvPr>
          <p:cNvSpPr/>
          <p:nvPr/>
        </p:nvSpPr>
        <p:spPr>
          <a:xfrm>
            <a:off x="185660" y="260848"/>
            <a:ext cx="1159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19488" fontAlgn="base" latinLnBrk="0">
              <a:spcBef>
                <a:spcPct val="0"/>
              </a:spcBef>
              <a:buSzPct val="100000"/>
              <a:defRPr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KTTAA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39FBBAC1-F943-48FF-A9CF-0ACB5FEBC0FC}"/>
              </a:ext>
            </a:extLst>
          </p:cNvPr>
          <p:cNvCxnSpPr>
            <a:cxnSpLocks/>
          </p:cNvCxnSpPr>
          <p:nvPr/>
        </p:nvCxnSpPr>
        <p:spPr>
          <a:xfrm>
            <a:off x="1475188" y="952022"/>
            <a:ext cx="10711109" cy="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>
            <a:extLst>
              <a:ext uri="{FF2B5EF4-FFF2-40B4-BE49-F238E27FC236}">
                <a16:creationId xmlns:a16="http://schemas.microsoft.com/office/drawing/2014/main" id="{59D5B710-035C-4DF8-9649-57037CE3E1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781" t="22961" r="35655" b="23441"/>
          <a:stretch/>
        </p:blipFill>
        <p:spPr>
          <a:xfrm>
            <a:off x="1345529" y="2152006"/>
            <a:ext cx="7269494" cy="4277029"/>
          </a:xfrm>
          <a:prstGeom prst="rect">
            <a:avLst/>
          </a:prstGeom>
        </p:spPr>
      </p:pic>
      <p:sp>
        <p:nvSpPr>
          <p:cNvPr id="85" name="직사각형 84">
            <a:extLst>
              <a:ext uri="{FF2B5EF4-FFF2-40B4-BE49-F238E27FC236}">
                <a16:creationId xmlns:a16="http://schemas.microsoft.com/office/drawing/2014/main" id="{81625511-F567-418B-BD75-1BAF8C62E345}"/>
              </a:ext>
            </a:extLst>
          </p:cNvPr>
          <p:cNvSpPr/>
          <p:nvPr/>
        </p:nvSpPr>
        <p:spPr>
          <a:xfrm>
            <a:off x="1786016" y="1092053"/>
            <a:ext cx="7730513" cy="633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회원 가입없이 공급하고자 하는 기술의 간이 등록</a:t>
            </a:r>
            <a:endParaRPr kumimoji="1" lang="en-US" altLang="ko-KR" sz="1700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1F497D"/>
              </a:solidFill>
              <a:latin typeface="+mj-ea"/>
              <a:ea typeface="+mj-ea"/>
              <a:cs typeface="Arial" pitchFamily="34" charset="0"/>
            </a:endParaRPr>
          </a:p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등록하신 정보는 등록된 메일로 알림을 전송</a:t>
            </a:r>
            <a:endParaRPr kumimoji="1" lang="en-US" altLang="ko-KR" sz="1700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1F497D"/>
              </a:solidFill>
              <a:latin typeface="+mj-ea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36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8D68B79C-B8E7-457F-A9AD-3910E8B2FC39}"/>
              </a:ext>
            </a:extLst>
          </p:cNvPr>
          <p:cNvSpPr/>
          <p:nvPr/>
        </p:nvSpPr>
        <p:spPr>
          <a:xfrm>
            <a:off x="1705065" y="127893"/>
            <a:ext cx="49199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4. 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수요기술 등록</a:t>
            </a:r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간이</a:t>
            </a:r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)</a:t>
            </a:r>
            <a:endParaRPr lang="ko-KR" altLang="en-US" sz="3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68" name="자유형: 도형 67">
            <a:extLst>
              <a:ext uri="{FF2B5EF4-FFF2-40B4-BE49-F238E27FC236}">
                <a16:creationId xmlns:a16="http://schemas.microsoft.com/office/drawing/2014/main" id="{4864BE5B-1CAE-4AE8-B8E1-E9CCDB258328}"/>
              </a:ext>
            </a:extLst>
          </p:cNvPr>
          <p:cNvSpPr/>
          <p:nvPr/>
        </p:nvSpPr>
        <p:spPr>
          <a:xfrm>
            <a:off x="0" y="-2959"/>
            <a:ext cx="1505879" cy="1122458"/>
          </a:xfrm>
          <a:custGeom>
            <a:avLst/>
            <a:gdLst>
              <a:gd name="connsiteX0" fmla="*/ 0 w 1654206"/>
              <a:gd name="connsiteY0" fmla="*/ 0 h 875930"/>
              <a:gd name="connsiteX1" fmla="*/ 0 w 1654206"/>
              <a:gd name="connsiteY1" fmla="*/ 875930 h 875930"/>
              <a:gd name="connsiteX2" fmla="*/ 1654206 w 1654206"/>
              <a:gd name="connsiteY2" fmla="*/ 751642 h 875930"/>
              <a:gd name="connsiteX3" fmla="*/ 1654206 w 1654206"/>
              <a:gd name="connsiteY3" fmla="*/ 0 h 875930"/>
              <a:gd name="connsiteX4" fmla="*/ 0 w 1654206"/>
              <a:gd name="connsiteY4" fmla="*/ 0 h 87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206" h="875930">
                <a:moveTo>
                  <a:pt x="0" y="0"/>
                </a:moveTo>
                <a:lnTo>
                  <a:pt x="0" y="875930"/>
                </a:lnTo>
                <a:lnTo>
                  <a:pt x="1654206" y="751642"/>
                </a:lnTo>
                <a:lnTo>
                  <a:pt x="1654206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1069C18D-4A10-4300-8C6F-54A8FD8D9709}"/>
              </a:ext>
            </a:extLst>
          </p:cNvPr>
          <p:cNvSpPr/>
          <p:nvPr/>
        </p:nvSpPr>
        <p:spPr>
          <a:xfrm>
            <a:off x="185660" y="260848"/>
            <a:ext cx="1159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19488" fontAlgn="base" latinLnBrk="0">
              <a:spcBef>
                <a:spcPct val="0"/>
              </a:spcBef>
              <a:buSzPct val="100000"/>
              <a:defRPr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KTTAA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39FBBAC1-F943-48FF-A9CF-0ACB5FEBC0FC}"/>
              </a:ext>
            </a:extLst>
          </p:cNvPr>
          <p:cNvCxnSpPr>
            <a:cxnSpLocks/>
          </p:cNvCxnSpPr>
          <p:nvPr/>
        </p:nvCxnSpPr>
        <p:spPr>
          <a:xfrm>
            <a:off x="1475188" y="952022"/>
            <a:ext cx="10711109" cy="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그림 2">
            <a:extLst>
              <a:ext uri="{FF2B5EF4-FFF2-40B4-BE49-F238E27FC236}">
                <a16:creationId xmlns:a16="http://schemas.microsoft.com/office/drawing/2014/main" id="{AF33F9F3-D107-49BB-8A99-1E8D76DF83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40" t="22653" r="36861" b="19521"/>
          <a:stretch/>
        </p:blipFill>
        <p:spPr>
          <a:xfrm>
            <a:off x="1088287" y="1865718"/>
            <a:ext cx="4858626" cy="4419346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859AACB-7EF8-4CDE-9026-DF7AFA631A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620" t="14434" r="37724" b="13882"/>
          <a:stretch/>
        </p:blipFill>
        <p:spPr>
          <a:xfrm>
            <a:off x="6478704" y="2006395"/>
            <a:ext cx="4267201" cy="4278668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086484A9-6A8B-43F5-B030-15F90D1AD3FD}"/>
              </a:ext>
            </a:extLst>
          </p:cNvPr>
          <p:cNvSpPr/>
          <p:nvPr/>
        </p:nvSpPr>
        <p:spPr>
          <a:xfrm>
            <a:off x="1786016" y="1092053"/>
            <a:ext cx="7730513" cy="633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회원 가입없이 기술이 필요한 기업의 간이 등록</a:t>
            </a:r>
            <a:endParaRPr kumimoji="1" lang="en-US" altLang="ko-KR" sz="1700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1F497D"/>
              </a:solidFill>
              <a:latin typeface="+mj-ea"/>
              <a:ea typeface="+mj-ea"/>
              <a:cs typeface="Arial" pitchFamily="34" charset="0"/>
            </a:endParaRPr>
          </a:p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등록하신 정보는 등록된 메일로 알림을 전송</a:t>
            </a:r>
            <a:endParaRPr kumimoji="1" lang="en-US" altLang="ko-KR" sz="1700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1F497D"/>
              </a:solidFill>
              <a:latin typeface="+mj-ea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600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8D68B79C-B8E7-457F-A9AD-3910E8B2FC39}"/>
              </a:ext>
            </a:extLst>
          </p:cNvPr>
          <p:cNvSpPr/>
          <p:nvPr/>
        </p:nvSpPr>
        <p:spPr>
          <a:xfrm>
            <a:off x="1627917" y="131413"/>
            <a:ext cx="4947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5. 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공급기술 등록</a:t>
            </a:r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32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심층</a:t>
            </a:r>
            <a:r>
              <a:rPr lang="en-US" altLang="ko-KR" sz="32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)</a:t>
            </a:r>
            <a:endParaRPr lang="ko-KR" altLang="en-US" sz="3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68" name="자유형: 도형 67">
            <a:extLst>
              <a:ext uri="{FF2B5EF4-FFF2-40B4-BE49-F238E27FC236}">
                <a16:creationId xmlns:a16="http://schemas.microsoft.com/office/drawing/2014/main" id="{4864BE5B-1CAE-4AE8-B8E1-E9CCDB258328}"/>
              </a:ext>
            </a:extLst>
          </p:cNvPr>
          <p:cNvSpPr/>
          <p:nvPr/>
        </p:nvSpPr>
        <p:spPr>
          <a:xfrm>
            <a:off x="0" y="-2959"/>
            <a:ext cx="1505879" cy="1122458"/>
          </a:xfrm>
          <a:custGeom>
            <a:avLst/>
            <a:gdLst>
              <a:gd name="connsiteX0" fmla="*/ 0 w 1654206"/>
              <a:gd name="connsiteY0" fmla="*/ 0 h 875930"/>
              <a:gd name="connsiteX1" fmla="*/ 0 w 1654206"/>
              <a:gd name="connsiteY1" fmla="*/ 875930 h 875930"/>
              <a:gd name="connsiteX2" fmla="*/ 1654206 w 1654206"/>
              <a:gd name="connsiteY2" fmla="*/ 751642 h 875930"/>
              <a:gd name="connsiteX3" fmla="*/ 1654206 w 1654206"/>
              <a:gd name="connsiteY3" fmla="*/ 0 h 875930"/>
              <a:gd name="connsiteX4" fmla="*/ 0 w 1654206"/>
              <a:gd name="connsiteY4" fmla="*/ 0 h 87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206" h="875930">
                <a:moveTo>
                  <a:pt x="0" y="0"/>
                </a:moveTo>
                <a:lnTo>
                  <a:pt x="0" y="875930"/>
                </a:lnTo>
                <a:lnTo>
                  <a:pt x="1654206" y="751642"/>
                </a:lnTo>
                <a:lnTo>
                  <a:pt x="1654206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1069C18D-4A10-4300-8C6F-54A8FD8D9709}"/>
              </a:ext>
            </a:extLst>
          </p:cNvPr>
          <p:cNvSpPr/>
          <p:nvPr/>
        </p:nvSpPr>
        <p:spPr>
          <a:xfrm>
            <a:off x="185660" y="260848"/>
            <a:ext cx="1159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19488" fontAlgn="base" latinLnBrk="0">
              <a:spcBef>
                <a:spcPct val="0"/>
              </a:spcBef>
              <a:buSzPct val="100000"/>
              <a:defRPr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KTTAA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26A3099D-1024-4761-AA1F-030A8A4C2B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39" t="15043" r="17254" b="28462"/>
          <a:stretch/>
        </p:blipFill>
        <p:spPr>
          <a:xfrm>
            <a:off x="1627917" y="1741331"/>
            <a:ext cx="4937284" cy="4337538"/>
          </a:xfrm>
          <a:prstGeom prst="rect">
            <a:avLst/>
          </a:prstGeom>
        </p:spPr>
      </p:pic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39FBBAC1-F943-48FF-A9CF-0ACB5FEBC0FC}"/>
              </a:ext>
            </a:extLst>
          </p:cNvPr>
          <p:cNvCxnSpPr>
            <a:cxnSpLocks/>
          </p:cNvCxnSpPr>
          <p:nvPr/>
        </p:nvCxnSpPr>
        <p:spPr>
          <a:xfrm>
            <a:off x="1475188" y="952022"/>
            <a:ext cx="10711109" cy="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B10503D-90F3-4616-A9B5-D7805AA43AED}"/>
              </a:ext>
            </a:extLst>
          </p:cNvPr>
          <p:cNvSpPr/>
          <p:nvPr/>
        </p:nvSpPr>
        <p:spPr>
          <a:xfrm>
            <a:off x="1786016" y="1092053"/>
            <a:ext cx="7730513" cy="351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회원 가입 후 공급하고자 하는 기술 및 기업 정보 등록</a:t>
            </a:r>
            <a:endParaRPr kumimoji="1" lang="en-US" altLang="ko-KR" sz="1700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1F497D"/>
              </a:solidFill>
              <a:latin typeface="+mj-ea"/>
              <a:ea typeface="+mj-ea"/>
              <a:cs typeface="Arial" pitchFamily="34" charset="0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ACD91720-0F81-4EA0-B62A-02C25AA9E9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17" t="14677" r="16861" b="24755"/>
          <a:stretch/>
        </p:blipFill>
        <p:spPr>
          <a:xfrm>
            <a:off x="6902245" y="1741331"/>
            <a:ext cx="4663686" cy="421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323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8D68B79C-B8E7-457F-A9AD-3910E8B2FC39}"/>
              </a:ext>
            </a:extLst>
          </p:cNvPr>
          <p:cNvSpPr/>
          <p:nvPr/>
        </p:nvSpPr>
        <p:spPr>
          <a:xfrm>
            <a:off x="1531189" y="123265"/>
            <a:ext cx="49199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5. 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공급기술 등록</a:t>
            </a:r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심층</a:t>
            </a:r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)</a:t>
            </a:r>
            <a:endParaRPr lang="ko-KR" altLang="en-US" sz="3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68" name="자유형: 도형 67">
            <a:extLst>
              <a:ext uri="{FF2B5EF4-FFF2-40B4-BE49-F238E27FC236}">
                <a16:creationId xmlns:a16="http://schemas.microsoft.com/office/drawing/2014/main" id="{4864BE5B-1CAE-4AE8-B8E1-E9CCDB258328}"/>
              </a:ext>
            </a:extLst>
          </p:cNvPr>
          <p:cNvSpPr/>
          <p:nvPr/>
        </p:nvSpPr>
        <p:spPr>
          <a:xfrm>
            <a:off x="0" y="-2959"/>
            <a:ext cx="1505879" cy="1122458"/>
          </a:xfrm>
          <a:custGeom>
            <a:avLst/>
            <a:gdLst>
              <a:gd name="connsiteX0" fmla="*/ 0 w 1654206"/>
              <a:gd name="connsiteY0" fmla="*/ 0 h 875930"/>
              <a:gd name="connsiteX1" fmla="*/ 0 w 1654206"/>
              <a:gd name="connsiteY1" fmla="*/ 875930 h 875930"/>
              <a:gd name="connsiteX2" fmla="*/ 1654206 w 1654206"/>
              <a:gd name="connsiteY2" fmla="*/ 751642 h 875930"/>
              <a:gd name="connsiteX3" fmla="*/ 1654206 w 1654206"/>
              <a:gd name="connsiteY3" fmla="*/ 0 h 875930"/>
              <a:gd name="connsiteX4" fmla="*/ 0 w 1654206"/>
              <a:gd name="connsiteY4" fmla="*/ 0 h 87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206" h="875930">
                <a:moveTo>
                  <a:pt x="0" y="0"/>
                </a:moveTo>
                <a:lnTo>
                  <a:pt x="0" y="875930"/>
                </a:lnTo>
                <a:lnTo>
                  <a:pt x="1654206" y="751642"/>
                </a:lnTo>
                <a:lnTo>
                  <a:pt x="1654206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1069C18D-4A10-4300-8C6F-54A8FD8D9709}"/>
              </a:ext>
            </a:extLst>
          </p:cNvPr>
          <p:cNvSpPr/>
          <p:nvPr/>
        </p:nvSpPr>
        <p:spPr>
          <a:xfrm>
            <a:off x="185660" y="260848"/>
            <a:ext cx="1159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19488" fontAlgn="base" latinLnBrk="0">
              <a:spcBef>
                <a:spcPct val="0"/>
              </a:spcBef>
              <a:buSzPct val="100000"/>
              <a:defRPr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KTTAA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39FBBAC1-F943-48FF-A9CF-0ACB5FEBC0FC}"/>
              </a:ext>
            </a:extLst>
          </p:cNvPr>
          <p:cNvCxnSpPr>
            <a:cxnSpLocks/>
          </p:cNvCxnSpPr>
          <p:nvPr/>
        </p:nvCxnSpPr>
        <p:spPr>
          <a:xfrm>
            <a:off x="1475188" y="952022"/>
            <a:ext cx="10711109" cy="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B10503D-90F3-4616-A9B5-D7805AA43AED}"/>
              </a:ext>
            </a:extLst>
          </p:cNvPr>
          <p:cNvSpPr/>
          <p:nvPr/>
        </p:nvSpPr>
        <p:spPr>
          <a:xfrm>
            <a:off x="1786016" y="1092053"/>
            <a:ext cx="7730513" cy="351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등록 후 상담 일지를 등록 </a:t>
            </a:r>
            <a:endParaRPr kumimoji="1" lang="en-US" altLang="ko-KR" sz="1700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1F497D"/>
              </a:solidFill>
              <a:latin typeface="+mj-ea"/>
              <a:ea typeface="+mj-ea"/>
              <a:cs typeface="Arial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CA49FE3-F07C-4362-9EBA-226881C925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18" t="11466" r="38566" b="16693"/>
          <a:stretch/>
        </p:blipFill>
        <p:spPr>
          <a:xfrm>
            <a:off x="7727487" y="1898090"/>
            <a:ext cx="1928447" cy="2913901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7B224B16-10AB-497B-88DE-2F3AF90B56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822" t="59902" r="26205" b="9758"/>
          <a:stretch/>
        </p:blipFill>
        <p:spPr>
          <a:xfrm>
            <a:off x="1624357" y="1583589"/>
            <a:ext cx="4881283" cy="3334934"/>
          </a:xfrm>
          <a:prstGeom prst="rect">
            <a:avLst/>
          </a:prstGeom>
        </p:spPr>
      </p:pic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9B82E3E8-2645-44AF-8F08-F70BA1E8F2B0}"/>
              </a:ext>
            </a:extLst>
          </p:cNvPr>
          <p:cNvSpPr/>
          <p:nvPr/>
        </p:nvSpPr>
        <p:spPr>
          <a:xfrm>
            <a:off x="6959583" y="2867584"/>
            <a:ext cx="423582" cy="974912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1437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8D68B79C-B8E7-457F-A9AD-3910E8B2FC39}"/>
              </a:ext>
            </a:extLst>
          </p:cNvPr>
          <p:cNvSpPr/>
          <p:nvPr/>
        </p:nvSpPr>
        <p:spPr>
          <a:xfrm>
            <a:off x="1617800" y="129938"/>
            <a:ext cx="49263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6. </a:t>
            </a:r>
            <a:r>
              <a:rPr lang="ko-KR" altLang="en-US" sz="36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수요기술 등록</a:t>
            </a:r>
            <a:r>
              <a:rPr lang="en-US" altLang="ko-KR" sz="32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(</a:t>
            </a:r>
            <a:r>
              <a:rPr lang="ko-KR" altLang="en-US" sz="32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심층</a:t>
            </a:r>
            <a:r>
              <a:rPr lang="en-US" altLang="ko-KR" sz="32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)</a:t>
            </a:r>
            <a:endParaRPr lang="ko-KR" altLang="en-US" sz="3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+mj-ea"/>
              <a:ea typeface="+mj-ea"/>
            </a:endParaRPr>
          </a:p>
        </p:txBody>
      </p:sp>
      <p:sp>
        <p:nvSpPr>
          <p:cNvPr id="68" name="자유형: 도형 67">
            <a:extLst>
              <a:ext uri="{FF2B5EF4-FFF2-40B4-BE49-F238E27FC236}">
                <a16:creationId xmlns:a16="http://schemas.microsoft.com/office/drawing/2014/main" id="{4864BE5B-1CAE-4AE8-B8E1-E9CCDB258328}"/>
              </a:ext>
            </a:extLst>
          </p:cNvPr>
          <p:cNvSpPr/>
          <p:nvPr/>
        </p:nvSpPr>
        <p:spPr>
          <a:xfrm>
            <a:off x="0" y="-2959"/>
            <a:ext cx="1505879" cy="1122458"/>
          </a:xfrm>
          <a:custGeom>
            <a:avLst/>
            <a:gdLst>
              <a:gd name="connsiteX0" fmla="*/ 0 w 1654206"/>
              <a:gd name="connsiteY0" fmla="*/ 0 h 875930"/>
              <a:gd name="connsiteX1" fmla="*/ 0 w 1654206"/>
              <a:gd name="connsiteY1" fmla="*/ 875930 h 875930"/>
              <a:gd name="connsiteX2" fmla="*/ 1654206 w 1654206"/>
              <a:gd name="connsiteY2" fmla="*/ 751642 h 875930"/>
              <a:gd name="connsiteX3" fmla="*/ 1654206 w 1654206"/>
              <a:gd name="connsiteY3" fmla="*/ 0 h 875930"/>
              <a:gd name="connsiteX4" fmla="*/ 0 w 1654206"/>
              <a:gd name="connsiteY4" fmla="*/ 0 h 87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206" h="875930">
                <a:moveTo>
                  <a:pt x="0" y="0"/>
                </a:moveTo>
                <a:lnTo>
                  <a:pt x="0" y="875930"/>
                </a:lnTo>
                <a:lnTo>
                  <a:pt x="1654206" y="751642"/>
                </a:lnTo>
                <a:lnTo>
                  <a:pt x="1654206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1069C18D-4A10-4300-8C6F-54A8FD8D9709}"/>
              </a:ext>
            </a:extLst>
          </p:cNvPr>
          <p:cNvSpPr/>
          <p:nvPr/>
        </p:nvSpPr>
        <p:spPr>
          <a:xfrm>
            <a:off x="185660" y="260848"/>
            <a:ext cx="1159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19488" fontAlgn="base" latinLnBrk="0">
              <a:spcBef>
                <a:spcPct val="0"/>
              </a:spcBef>
              <a:buSzPct val="100000"/>
              <a:defRPr/>
            </a:pPr>
            <a:r>
              <a:rPr lang="en-US" altLang="ko-KR" sz="24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KTTAA</a:t>
            </a:r>
            <a:endParaRPr lang="ko-KR" altLang="en-US" sz="24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39FBBAC1-F943-48FF-A9CF-0ACB5FEBC0FC}"/>
              </a:ext>
            </a:extLst>
          </p:cNvPr>
          <p:cNvCxnSpPr>
            <a:cxnSpLocks/>
          </p:cNvCxnSpPr>
          <p:nvPr/>
        </p:nvCxnSpPr>
        <p:spPr>
          <a:xfrm>
            <a:off x="1475188" y="952022"/>
            <a:ext cx="10711109" cy="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B10503D-90F3-4616-A9B5-D7805AA43AED}"/>
              </a:ext>
            </a:extLst>
          </p:cNvPr>
          <p:cNvSpPr/>
          <p:nvPr/>
        </p:nvSpPr>
        <p:spPr>
          <a:xfrm>
            <a:off x="1786016" y="1092053"/>
            <a:ext cx="7730513" cy="351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519488" latinLnBrk="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kumimoji="1" lang="ko-KR" altLang="en-US" sz="1700" kern="0" dirty="0">
                <a:ln>
                  <a:solidFill>
                    <a:srgbClr val="0070C0">
                      <a:alpha val="0"/>
                    </a:srgbClr>
                  </a:solidFill>
                </a:ln>
                <a:solidFill>
                  <a:srgbClr val="1F497D"/>
                </a:solidFill>
                <a:latin typeface="+mj-ea"/>
                <a:ea typeface="+mj-ea"/>
                <a:cs typeface="Arial" pitchFamily="34" charset="0"/>
              </a:rPr>
              <a:t>회원 가입 후 필요로 하는 기술 정보 등록</a:t>
            </a:r>
            <a:endParaRPr kumimoji="1" lang="en-US" altLang="ko-KR" sz="1700" kern="0" dirty="0">
              <a:ln>
                <a:solidFill>
                  <a:srgbClr val="0070C0">
                    <a:alpha val="0"/>
                  </a:srgbClr>
                </a:solidFill>
              </a:ln>
              <a:solidFill>
                <a:srgbClr val="1F497D"/>
              </a:solidFill>
              <a:latin typeface="+mj-ea"/>
              <a:ea typeface="+mj-ea"/>
              <a:cs typeface="Arial" pitchFamily="34" charset="0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A08A3D7A-864E-4428-BA58-8BC2E335A9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51" t="19535" r="17055" b="27752"/>
          <a:stretch/>
        </p:blipFill>
        <p:spPr>
          <a:xfrm>
            <a:off x="1505879" y="1583589"/>
            <a:ext cx="4884982" cy="4182356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9DB4A388-9097-4044-B097-89C30DB08A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548" t="32654" r="17316" b="10595"/>
          <a:stretch/>
        </p:blipFill>
        <p:spPr>
          <a:xfrm>
            <a:off x="6957390" y="1443559"/>
            <a:ext cx="4657703" cy="418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063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>
            <a:lumMod val="75000"/>
          </a:schemeClr>
        </a:solidFill>
        <a:ln w="12700">
          <a:noFill/>
          <a:prstDash val="soli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7078</TotalTime>
  <Words>226</Words>
  <Application>Microsoft Office PowerPoint</Application>
  <PresentationFormat>와이드스크린</PresentationFormat>
  <Paragraphs>68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맑은 고딕</vt:lpstr>
      <vt:lpstr>-윤고딕320</vt:lpstr>
      <vt:lpstr>-윤고딕330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구본곤</cp:lastModifiedBy>
  <cp:revision>498</cp:revision>
  <cp:lastPrinted>2021-05-18T06:27:04Z</cp:lastPrinted>
  <dcterms:created xsi:type="dcterms:W3CDTF">2018-01-18T13:33:46Z</dcterms:created>
  <dcterms:modified xsi:type="dcterms:W3CDTF">2021-05-30T23:42:44Z</dcterms:modified>
</cp:coreProperties>
</file>